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80" y="-112"/>
      </p:cViewPr>
      <p:guideLst>
        <p:guide orient="horz" pos="2784"/>
        <p:guide pos="53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C7BD248-F2EA-2944-80B4-8B13BD05285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4277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5F80A7D-68A9-CE4D-9F5D-2F5688B2E89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21820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9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2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7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16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4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6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79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9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24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801813" y="157003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VA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77813" y="1341438"/>
            <a:ext cx="123031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Processor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516188" y="579438"/>
            <a:ext cx="1022350" cy="2119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MMU</a:t>
            </a:r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4697413" y="579438"/>
            <a:ext cx="925512" cy="2119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 flipV="1">
            <a:off x="1508125" y="1570038"/>
            <a:ext cx="1001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 flipV="1">
            <a:off x="887413" y="1798638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3813175" y="1081088"/>
            <a:ext cx="655638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PTEA</a:t>
            </a:r>
          </a:p>
        </p:txBody>
      </p:sp>
      <p:sp>
        <p:nvSpPr>
          <p:cNvPr id="48568" name="Text Box 440"/>
          <p:cNvSpPr txBox="1">
            <a:spLocks noChangeArrowheads="1"/>
          </p:cNvSpPr>
          <p:nvPr/>
        </p:nvSpPr>
        <p:spPr bwMode="auto">
          <a:xfrm>
            <a:off x="3535363" y="-7620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</a:t>
            </a:r>
          </a:p>
        </p:txBody>
      </p:sp>
      <p:sp>
        <p:nvSpPr>
          <p:cNvPr id="48569" name="Line 441"/>
          <p:cNvSpPr>
            <a:spLocks noChangeShapeType="1"/>
          </p:cNvSpPr>
          <p:nvPr/>
        </p:nvSpPr>
        <p:spPr bwMode="auto">
          <a:xfrm>
            <a:off x="3535363" y="1339850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0" name="Rectangle 442"/>
          <p:cNvSpPr>
            <a:spLocks noChangeArrowheads="1"/>
          </p:cNvSpPr>
          <p:nvPr/>
        </p:nvSpPr>
        <p:spPr bwMode="auto">
          <a:xfrm>
            <a:off x="3941763" y="172243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PA</a:t>
            </a:r>
          </a:p>
        </p:txBody>
      </p:sp>
      <p:sp>
        <p:nvSpPr>
          <p:cNvPr id="48571" name="Line 443"/>
          <p:cNvSpPr>
            <a:spLocks noChangeShapeType="1"/>
          </p:cNvSpPr>
          <p:nvPr/>
        </p:nvSpPr>
        <p:spPr bwMode="auto">
          <a:xfrm flipH="1">
            <a:off x="887413" y="3048000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Text Box 444"/>
          <p:cNvSpPr txBox="1">
            <a:spLocks noChangeArrowheads="1"/>
          </p:cNvSpPr>
          <p:nvPr/>
        </p:nvSpPr>
        <p:spPr bwMode="auto">
          <a:xfrm>
            <a:off x="2493963" y="2787650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48573" name="Line 445"/>
          <p:cNvSpPr>
            <a:spLocks noChangeShapeType="1"/>
          </p:cNvSpPr>
          <p:nvPr/>
        </p:nvSpPr>
        <p:spPr bwMode="auto">
          <a:xfrm flipV="1">
            <a:off x="3554413" y="198120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76200" y="381000"/>
            <a:ext cx="3646488" cy="2438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76200" y="4445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6781800" y="579438"/>
            <a:ext cx="925513" cy="2119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Memory</a:t>
            </a:r>
          </a:p>
        </p:txBody>
      </p:sp>
      <p:sp>
        <p:nvSpPr>
          <p:cNvPr id="48582" name="Line 454"/>
          <p:cNvSpPr>
            <a:spLocks noChangeShapeType="1"/>
          </p:cNvSpPr>
          <p:nvPr/>
        </p:nvSpPr>
        <p:spPr bwMode="auto">
          <a:xfrm>
            <a:off x="5622925" y="1981200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3" name="Text Box 455"/>
          <p:cNvSpPr txBox="1">
            <a:spLocks noChangeArrowheads="1"/>
          </p:cNvSpPr>
          <p:nvPr/>
        </p:nvSpPr>
        <p:spPr bwMode="auto">
          <a:xfrm>
            <a:off x="5999163" y="1676400"/>
            <a:ext cx="454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PA</a:t>
            </a:r>
          </a:p>
        </p:txBody>
      </p:sp>
      <p:sp>
        <p:nvSpPr>
          <p:cNvPr id="48587" name="Text Box 459"/>
          <p:cNvSpPr txBox="1">
            <a:spLocks noChangeArrowheads="1"/>
          </p:cNvSpPr>
          <p:nvPr/>
        </p:nvSpPr>
        <p:spPr bwMode="auto">
          <a:xfrm>
            <a:off x="5213350" y="1736725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200"/>
              <a:t>PA</a:t>
            </a:r>
          </a:p>
          <a:p>
            <a:pPr algn="r"/>
            <a:r>
              <a:rPr lang="en-US" sz="1200"/>
              <a:t>miss</a:t>
            </a:r>
          </a:p>
        </p:txBody>
      </p:sp>
      <p:sp>
        <p:nvSpPr>
          <p:cNvPr id="48616" name="Rectangle 488"/>
          <p:cNvSpPr>
            <a:spLocks noChangeArrowheads="1"/>
          </p:cNvSpPr>
          <p:nvPr/>
        </p:nvSpPr>
        <p:spPr bwMode="auto">
          <a:xfrm>
            <a:off x="5897563" y="1020763"/>
            <a:ext cx="655637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PTEA</a:t>
            </a:r>
          </a:p>
        </p:txBody>
      </p:sp>
      <p:sp>
        <p:nvSpPr>
          <p:cNvPr id="48617" name="Text Box 489"/>
          <p:cNvSpPr txBox="1">
            <a:spLocks noChangeArrowheads="1"/>
          </p:cNvSpPr>
          <p:nvPr/>
        </p:nvSpPr>
        <p:spPr bwMode="auto">
          <a:xfrm>
            <a:off x="5105400" y="1066800"/>
            <a:ext cx="58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200"/>
              <a:t>PTEA</a:t>
            </a:r>
          </a:p>
          <a:p>
            <a:pPr algn="r"/>
            <a:r>
              <a:rPr lang="en-US" sz="1200"/>
              <a:t>miss</a:t>
            </a:r>
          </a:p>
        </p:txBody>
      </p:sp>
      <p:sp>
        <p:nvSpPr>
          <p:cNvPr id="48620" name="Line 492"/>
          <p:cNvSpPr>
            <a:spLocks noChangeShapeType="1"/>
          </p:cNvSpPr>
          <p:nvPr/>
        </p:nvSpPr>
        <p:spPr bwMode="auto">
          <a:xfrm flipH="1">
            <a:off x="3013075" y="230188"/>
            <a:ext cx="1443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1" name="Line 493"/>
          <p:cNvSpPr>
            <a:spLocks noChangeShapeType="1"/>
          </p:cNvSpPr>
          <p:nvPr/>
        </p:nvSpPr>
        <p:spPr bwMode="auto">
          <a:xfrm flipV="1">
            <a:off x="3013075" y="230188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3" name="Line 495"/>
          <p:cNvSpPr>
            <a:spLocks noChangeShapeType="1"/>
          </p:cNvSpPr>
          <p:nvPr/>
        </p:nvSpPr>
        <p:spPr bwMode="auto">
          <a:xfrm flipH="1">
            <a:off x="4456113" y="7620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4" name="Line 496"/>
          <p:cNvSpPr>
            <a:spLocks noChangeShapeType="1"/>
          </p:cNvSpPr>
          <p:nvPr/>
        </p:nvSpPr>
        <p:spPr bwMode="auto">
          <a:xfrm flipV="1">
            <a:off x="4456113" y="230188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5" name="Text Box 497"/>
          <p:cNvSpPr txBox="1">
            <a:spLocks noChangeArrowheads="1"/>
          </p:cNvSpPr>
          <p:nvPr/>
        </p:nvSpPr>
        <p:spPr bwMode="auto">
          <a:xfrm>
            <a:off x="4648200" y="5635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PTEA </a:t>
            </a:r>
          </a:p>
          <a:p>
            <a:pPr algn="l"/>
            <a:r>
              <a:rPr lang="en-US" sz="1200"/>
              <a:t>hit</a:t>
            </a:r>
          </a:p>
        </p:txBody>
      </p:sp>
      <p:sp>
        <p:nvSpPr>
          <p:cNvPr id="48626" name="Line 498"/>
          <p:cNvSpPr>
            <a:spLocks noChangeShapeType="1"/>
          </p:cNvSpPr>
          <p:nvPr/>
        </p:nvSpPr>
        <p:spPr bwMode="auto">
          <a:xfrm flipH="1">
            <a:off x="4456113" y="25146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7" name="Line 499"/>
          <p:cNvSpPr>
            <a:spLocks noChangeShapeType="1"/>
          </p:cNvSpPr>
          <p:nvPr/>
        </p:nvSpPr>
        <p:spPr bwMode="auto">
          <a:xfrm flipH="1" flipV="1">
            <a:off x="4456113" y="2514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0" name="Text Box 502"/>
          <p:cNvSpPr txBox="1">
            <a:spLocks noChangeArrowheads="1"/>
          </p:cNvSpPr>
          <p:nvPr/>
        </p:nvSpPr>
        <p:spPr bwMode="auto">
          <a:xfrm>
            <a:off x="4648200" y="2316163"/>
            <a:ext cx="43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PA </a:t>
            </a:r>
          </a:p>
          <a:p>
            <a:pPr algn="l"/>
            <a:r>
              <a:rPr lang="en-US" sz="1200"/>
              <a:t>hit</a:t>
            </a:r>
          </a:p>
        </p:txBody>
      </p:sp>
      <p:sp>
        <p:nvSpPr>
          <p:cNvPr id="48631" name="Line 503"/>
          <p:cNvSpPr>
            <a:spLocks noChangeShapeType="1"/>
          </p:cNvSpPr>
          <p:nvPr/>
        </p:nvSpPr>
        <p:spPr bwMode="auto">
          <a:xfrm>
            <a:off x="5638800" y="1341438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3" name="Line 505"/>
          <p:cNvSpPr>
            <a:spLocks noChangeShapeType="1"/>
          </p:cNvSpPr>
          <p:nvPr/>
        </p:nvSpPr>
        <p:spPr bwMode="auto">
          <a:xfrm flipH="1">
            <a:off x="5622925" y="2514600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7" name="Text Box 509"/>
          <p:cNvSpPr txBox="1">
            <a:spLocks noChangeArrowheads="1"/>
          </p:cNvSpPr>
          <p:nvPr/>
        </p:nvSpPr>
        <p:spPr bwMode="auto">
          <a:xfrm>
            <a:off x="5921375" y="2209800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48638" name="Line 510"/>
          <p:cNvSpPr>
            <a:spLocks noChangeShapeType="1"/>
          </p:cNvSpPr>
          <p:nvPr/>
        </p:nvSpPr>
        <p:spPr bwMode="auto">
          <a:xfrm flipH="1">
            <a:off x="5610225" y="762000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9" name="Text Box 511"/>
          <p:cNvSpPr txBox="1">
            <a:spLocks noChangeArrowheads="1"/>
          </p:cNvSpPr>
          <p:nvPr/>
        </p:nvSpPr>
        <p:spPr bwMode="auto">
          <a:xfrm>
            <a:off x="5938838" y="42545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</a:t>
            </a:r>
          </a:p>
        </p:txBody>
      </p:sp>
      <p:sp>
        <p:nvSpPr>
          <p:cNvPr id="48645" name="Text Box 517"/>
          <p:cNvSpPr txBox="1">
            <a:spLocks noChangeArrowheads="1"/>
          </p:cNvSpPr>
          <p:nvPr/>
        </p:nvSpPr>
        <p:spPr bwMode="auto">
          <a:xfrm>
            <a:off x="4822825" y="2757488"/>
            <a:ext cx="7254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L1</a:t>
            </a:r>
          </a:p>
          <a:p>
            <a:r>
              <a:rPr lang="en-US"/>
              <a:t>cache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20828</TotalTime>
  <Pages>20</Pages>
  <Words>24</Words>
  <Application>Microsoft Macintosh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323</cp:revision>
  <cp:lastPrinted>2000-08-07T04:48:55Z</cp:lastPrinted>
  <dcterms:created xsi:type="dcterms:W3CDTF">1998-08-11T09:18:51Z</dcterms:created>
  <dcterms:modified xsi:type="dcterms:W3CDTF">2014-08-05T14:49:10Z</dcterms:modified>
</cp:coreProperties>
</file>