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656" y="-112"/>
      </p:cViewPr>
      <p:guideLst>
        <p:guide orient="horz" pos="8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84ABC6B2-D9EC-DA4F-AC96-6D8F5EEDC5FB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5046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1605D174-BF72-224B-B76B-B77FCB564339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166993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69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8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3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9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721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5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5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952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696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593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61" name="Rectangle 433"/>
          <p:cNvSpPr>
            <a:spLocks noChangeArrowheads="1"/>
          </p:cNvSpPr>
          <p:nvPr/>
        </p:nvSpPr>
        <p:spPr bwMode="auto">
          <a:xfrm>
            <a:off x="220663" y="-58738"/>
            <a:ext cx="688975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</a:t>
            </a:r>
          </a:p>
        </p:txBody>
      </p:sp>
      <p:sp>
        <p:nvSpPr>
          <p:cNvPr id="48508" name="Rectangle 380"/>
          <p:cNvSpPr>
            <a:spLocks noChangeArrowheads="1"/>
          </p:cNvSpPr>
          <p:nvPr/>
        </p:nvSpPr>
        <p:spPr bwMode="auto">
          <a:xfrm>
            <a:off x="4181475" y="2417763"/>
            <a:ext cx="687388" cy="309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8509" name="Rectangle 381"/>
          <p:cNvSpPr>
            <a:spLocks noChangeArrowheads="1"/>
          </p:cNvSpPr>
          <p:nvPr/>
        </p:nvSpPr>
        <p:spPr bwMode="auto">
          <a:xfrm>
            <a:off x="3494088" y="2417763"/>
            <a:ext cx="687387" cy="309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0D</a:t>
            </a:r>
          </a:p>
        </p:txBody>
      </p:sp>
      <p:sp>
        <p:nvSpPr>
          <p:cNvPr id="48510" name="Rectangle 382"/>
          <p:cNvSpPr>
            <a:spLocks noChangeArrowheads="1"/>
          </p:cNvSpPr>
          <p:nvPr/>
        </p:nvSpPr>
        <p:spPr bwMode="auto">
          <a:xfrm>
            <a:off x="2805113" y="2417763"/>
            <a:ext cx="688975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0F</a:t>
            </a:r>
          </a:p>
        </p:txBody>
      </p:sp>
      <p:sp>
        <p:nvSpPr>
          <p:cNvPr id="48511" name="Rectangle 383"/>
          <p:cNvSpPr>
            <a:spLocks noChangeArrowheads="1"/>
          </p:cNvSpPr>
          <p:nvPr/>
        </p:nvSpPr>
        <p:spPr bwMode="auto">
          <a:xfrm>
            <a:off x="1597025" y="2417763"/>
            <a:ext cx="687388" cy="309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8512" name="Rectangle 384"/>
          <p:cNvSpPr>
            <a:spLocks noChangeArrowheads="1"/>
          </p:cNvSpPr>
          <p:nvPr/>
        </p:nvSpPr>
        <p:spPr bwMode="auto">
          <a:xfrm>
            <a:off x="909638" y="2417763"/>
            <a:ext cx="687387" cy="309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–</a:t>
            </a:r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220663" y="2417763"/>
            <a:ext cx="688975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07</a:t>
            </a:r>
          </a:p>
        </p:txBody>
      </p:sp>
      <p:sp>
        <p:nvSpPr>
          <p:cNvPr id="48514" name="Rectangle 386"/>
          <p:cNvSpPr>
            <a:spLocks noChangeArrowheads="1"/>
          </p:cNvSpPr>
          <p:nvPr/>
        </p:nvSpPr>
        <p:spPr bwMode="auto">
          <a:xfrm>
            <a:off x="4181475" y="2108200"/>
            <a:ext cx="687388" cy="309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8515" name="Rectangle 387"/>
          <p:cNvSpPr>
            <a:spLocks noChangeArrowheads="1"/>
          </p:cNvSpPr>
          <p:nvPr/>
        </p:nvSpPr>
        <p:spPr bwMode="auto">
          <a:xfrm>
            <a:off x="3494088" y="2108200"/>
            <a:ext cx="687387" cy="309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11</a:t>
            </a:r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2805113" y="2108200"/>
            <a:ext cx="688975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0E</a:t>
            </a:r>
          </a:p>
        </p:txBody>
      </p:sp>
      <p:sp>
        <p:nvSpPr>
          <p:cNvPr id="48517" name="Rectangle 389"/>
          <p:cNvSpPr>
            <a:spLocks noChangeArrowheads="1"/>
          </p:cNvSpPr>
          <p:nvPr/>
        </p:nvSpPr>
        <p:spPr bwMode="auto">
          <a:xfrm>
            <a:off x="1597025" y="2108200"/>
            <a:ext cx="687388" cy="309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8518" name="Rectangle 390"/>
          <p:cNvSpPr>
            <a:spLocks noChangeArrowheads="1"/>
          </p:cNvSpPr>
          <p:nvPr/>
        </p:nvSpPr>
        <p:spPr bwMode="auto">
          <a:xfrm>
            <a:off x="909638" y="2108200"/>
            <a:ext cx="687387" cy="309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–</a:t>
            </a:r>
          </a:p>
        </p:txBody>
      </p:sp>
      <p:sp>
        <p:nvSpPr>
          <p:cNvPr id="48519" name="Rectangle 391"/>
          <p:cNvSpPr>
            <a:spLocks noChangeArrowheads="1"/>
          </p:cNvSpPr>
          <p:nvPr/>
        </p:nvSpPr>
        <p:spPr bwMode="auto">
          <a:xfrm>
            <a:off x="220663" y="2108200"/>
            <a:ext cx="688975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06</a:t>
            </a:r>
          </a:p>
        </p:txBody>
      </p:sp>
      <p:sp>
        <p:nvSpPr>
          <p:cNvPr id="48520" name="Rectangle 392"/>
          <p:cNvSpPr>
            <a:spLocks noChangeArrowheads="1"/>
          </p:cNvSpPr>
          <p:nvPr/>
        </p:nvSpPr>
        <p:spPr bwMode="auto">
          <a:xfrm>
            <a:off x="4181475" y="1798638"/>
            <a:ext cx="687388" cy="309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8521" name="Rectangle 393"/>
          <p:cNvSpPr>
            <a:spLocks noChangeArrowheads="1"/>
          </p:cNvSpPr>
          <p:nvPr/>
        </p:nvSpPr>
        <p:spPr bwMode="auto">
          <a:xfrm>
            <a:off x="3494088" y="1798638"/>
            <a:ext cx="687387" cy="309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2D</a:t>
            </a:r>
          </a:p>
        </p:txBody>
      </p:sp>
      <p:sp>
        <p:nvSpPr>
          <p:cNvPr id="48522" name="Rectangle 394"/>
          <p:cNvSpPr>
            <a:spLocks noChangeArrowheads="1"/>
          </p:cNvSpPr>
          <p:nvPr/>
        </p:nvSpPr>
        <p:spPr bwMode="auto">
          <a:xfrm>
            <a:off x="2805113" y="1798638"/>
            <a:ext cx="688975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0D</a:t>
            </a:r>
          </a:p>
        </p:txBody>
      </p:sp>
      <p:sp>
        <p:nvSpPr>
          <p:cNvPr id="48523" name="Rectangle 395"/>
          <p:cNvSpPr>
            <a:spLocks noChangeArrowheads="1"/>
          </p:cNvSpPr>
          <p:nvPr/>
        </p:nvSpPr>
        <p:spPr bwMode="auto">
          <a:xfrm>
            <a:off x="1597025" y="1798638"/>
            <a:ext cx="687388" cy="309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8524" name="Rectangle 396"/>
          <p:cNvSpPr>
            <a:spLocks noChangeArrowheads="1"/>
          </p:cNvSpPr>
          <p:nvPr/>
        </p:nvSpPr>
        <p:spPr bwMode="auto">
          <a:xfrm>
            <a:off x="909638" y="1798638"/>
            <a:ext cx="687387" cy="309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16</a:t>
            </a:r>
          </a:p>
        </p:txBody>
      </p:sp>
      <p:sp>
        <p:nvSpPr>
          <p:cNvPr id="48525" name="Rectangle 397"/>
          <p:cNvSpPr>
            <a:spLocks noChangeArrowheads="1"/>
          </p:cNvSpPr>
          <p:nvPr/>
        </p:nvSpPr>
        <p:spPr bwMode="auto">
          <a:xfrm>
            <a:off x="220663" y="1798638"/>
            <a:ext cx="688975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05</a:t>
            </a:r>
          </a:p>
        </p:txBody>
      </p:sp>
      <p:sp>
        <p:nvSpPr>
          <p:cNvPr id="48526" name="Rectangle 398"/>
          <p:cNvSpPr>
            <a:spLocks noChangeArrowheads="1"/>
          </p:cNvSpPr>
          <p:nvPr/>
        </p:nvSpPr>
        <p:spPr bwMode="auto">
          <a:xfrm>
            <a:off x="4181475" y="1489075"/>
            <a:ext cx="687388" cy="309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8527" name="Rectangle 399"/>
          <p:cNvSpPr>
            <a:spLocks noChangeArrowheads="1"/>
          </p:cNvSpPr>
          <p:nvPr/>
        </p:nvSpPr>
        <p:spPr bwMode="auto">
          <a:xfrm>
            <a:off x="3494088" y="1489075"/>
            <a:ext cx="687387" cy="309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–</a:t>
            </a:r>
          </a:p>
        </p:txBody>
      </p:sp>
      <p:sp>
        <p:nvSpPr>
          <p:cNvPr id="48528" name="Rectangle 400"/>
          <p:cNvSpPr>
            <a:spLocks noChangeArrowheads="1"/>
          </p:cNvSpPr>
          <p:nvPr/>
        </p:nvSpPr>
        <p:spPr bwMode="auto">
          <a:xfrm>
            <a:off x="2805113" y="1489075"/>
            <a:ext cx="688975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0C</a:t>
            </a:r>
          </a:p>
        </p:txBody>
      </p:sp>
      <p:sp>
        <p:nvSpPr>
          <p:cNvPr id="48529" name="Rectangle 401"/>
          <p:cNvSpPr>
            <a:spLocks noChangeArrowheads="1"/>
          </p:cNvSpPr>
          <p:nvPr/>
        </p:nvSpPr>
        <p:spPr bwMode="auto">
          <a:xfrm>
            <a:off x="1597025" y="1489075"/>
            <a:ext cx="687388" cy="309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8530" name="Rectangle 402"/>
          <p:cNvSpPr>
            <a:spLocks noChangeArrowheads="1"/>
          </p:cNvSpPr>
          <p:nvPr/>
        </p:nvSpPr>
        <p:spPr bwMode="auto">
          <a:xfrm>
            <a:off x="909638" y="1489075"/>
            <a:ext cx="687387" cy="309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–</a:t>
            </a:r>
          </a:p>
        </p:txBody>
      </p:sp>
      <p:sp>
        <p:nvSpPr>
          <p:cNvPr id="48531" name="Rectangle 403"/>
          <p:cNvSpPr>
            <a:spLocks noChangeArrowheads="1"/>
          </p:cNvSpPr>
          <p:nvPr/>
        </p:nvSpPr>
        <p:spPr bwMode="auto">
          <a:xfrm>
            <a:off x="220663" y="1489075"/>
            <a:ext cx="688975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04</a:t>
            </a:r>
          </a:p>
        </p:txBody>
      </p:sp>
      <p:sp>
        <p:nvSpPr>
          <p:cNvPr id="48532" name="Rectangle 404"/>
          <p:cNvSpPr>
            <a:spLocks noChangeArrowheads="1"/>
          </p:cNvSpPr>
          <p:nvPr/>
        </p:nvSpPr>
        <p:spPr bwMode="auto">
          <a:xfrm>
            <a:off x="4181475" y="1179513"/>
            <a:ext cx="687388" cy="309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8533" name="Rectangle 405"/>
          <p:cNvSpPr>
            <a:spLocks noChangeArrowheads="1"/>
          </p:cNvSpPr>
          <p:nvPr/>
        </p:nvSpPr>
        <p:spPr bwMode="auto">
          <a:xfrm>
            <a:off x="3494088" y="1179513"/>
            <a:ext cx="687387" cy="309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–</a:t>
            </a:r>
          </a:p>
        </p:txBody>
      </p:sp>
      <p:sp>
        <p:nvSpPr>
          <p:cNvPr id="48534" name="Rectangle 406"/>
          <p:cNvSpPr>
            <a:spLocks noChangeArrowheads="1"/>
          </p:cNvSpPr>
          <p:nvPr/>
        </p:nvSpPr>
        <p:spPr bwMode="auto">
          <a:xfrm>
            <a:off x="2805113" y="1179513"/>
            <a:ext cx="688975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0B</a:t>
            </a:r>
          </a:p>
        </p:txBody>
      </p:sp>
      <p:sp>
        <p:nvSpPr>
          <p:cNvPr id="48535" name="Rectangle 407"/>
          <p:cNvSpPr>
            <a:spLocks noChangeArrowheads="1"/>
          </p:cNvSpPr>
          <p:nvPr/>
        </p:nvSpPr>
        <p:spPr bwMode="auto">
          <a:xfrm>
            <a:off x="1597025" y="1179513"/>
            <a:ext cx="687388" cy="309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8536" name="Rectangle 408"/>
          <p:cNvSpPr>
            <a:spLocks noChangeArrowheads="1"/>
          </p:cNvSpPr>
          <p:nvPr/>
        </p:nvSpPr>
        <p:spPr bwMode="auto">
          <a:xfrm>
            <a:off x="909638" y="1179513"/>
            <a:ext cx="687387" cy="309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48537" name="Rectangle 409"/>
          <p:cNvSpPr>
            <a:spLocks noChangeArrowheads="1"/>
          </p:cNvSpPr>
          <p:nvPr/>
        </p:nvSpPr>
        <p:spPr bwMode="auto">
          <a:xfrm>
            <a:off x="220663" y="1179513"/>
            <a:ext cx="688975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48538" name="Rectangle 410"/>
          <p:cNvSpPr>
            <a:spLocks noChangeArrowheads="1"/>
          </p:cNvSpPr>
          <p:nvPr/>
        </p:nvSpPr>
        <p:spPr bwMode="auto">
          <a:xfrm>
            <a:off x="4181475" y="869950"/>
            <a:ext cx="687388" cy="309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8539" name="Rectangle 411"/>
          <p:cNvSpPr>
            <a:spLocks noChangeArrowheads="1"/>
          </p:cNvSpPr>
          <p:nvPr/>
        </p:nvSpPr>
        <p:spPr bwMode="auto">
          <a:xfrm>
            <a:off x="3494088" y="869950"/>
            <a:ext cx="687387" cy="309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09</a:t>
            </a:r>
          </a:p>
        </p:txBody>
      </p:sp>
      <p:sp>
        <p:nvSpPr>
          <p:cNvPr id="48540" name="Rectangle 412"/>
          <p:cNvSpPr>
            <a:spLocks noChangeArrowheads="1"/>
          </p:cNvSpPr>
          <p:nvPr/>
        </p:nvSpPr>
        <p:spPr bwMode="auto">
          <a:xfrm>
            <a:off x="2805113" y="869950"/>
            <a:ext cx="688975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0A</a:t>
            </a:r>
          </a:p>
        </p:txBody>
      </p:sp>
      <p:sp>
        <p:nvSpPr>
          <p:cNvPr id="48541" name="Rectangle 413"/>
          <p:cNvSpPr>
            <a:spLocks noChangeArrowheads="1"/>
          </p:cNvSpPr>
          <p:nvPr/>
        </p:nvSpPr>
        <p:spPr bwMode="auto">
          <a:xfrm>
            <a:off x="1597025" y="869950"/>
            <a:ext cx="687388" cy="309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8542" name="Rectangle 414"/>
          <p:cNvSpPr>
            <a:spLocks noChangeArrowheads="1"/>
          </p:cNvSpPr>
          <p:nvPr/>
        </p:nvSpPr>
        <p:spPr bwMode="auto">
          <a:xfrm>
            <a:off x="909638" y="869950"/>
            <a:ext cx="687387" cy="309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33</a:t>
            </a:r>
          </a:p>
        </p:txBody>
      </p:sp>
      <p:sp>
        <p:nvSpPr>
          <p:cNvPr id="48543" name="Rectangle 415"/>
          <p:cNvSpPr>
            <a:spLocks noChangeArrowheads="1"/>
          </p:cNvSpPr>
          <p:nvPr/>
        </p:nvSpPr>
        <p:spPr bwMode="auto">
          <a:xfrm>
            <a:off x="220663" y="869950"/>
            <a:ext cx="688975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48544" name="Rectangle 416"/>
          <p:cNvSpPr>
            <a:spLocks noChangeArrowheads="1"/>
          </p:cNvSpPr>
          <p:nvPr/>
        </p:nvSpPr>
        <p:spPr bwMode="auto">
          <a:xfrm>
            <a:off x="4181475" y="560388"/>
            <a:ext cx="687388" cy="309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8545" name="Rectangle 417"/>
          <p:cNvSpPr>
            <a:spLocks noChangeArrowheads="1"/>
          </p:cNvSpPr>
          <p:nvPr/>
        </p:nvSpPr>
        <p:spPr bwMode="auto">
          <a:xfrm>
            <a:off x="3494088" y="560388"/>
            <a:ext cx="687387" cy="309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17</a:t>
            </a:r>
          </a:p>
        </p:txBody>
      </p:sp>
      <p:sp>
        <p:nvSpPr>
          <p:cNvPr id="48546" name="Rectangle 418"/>
          <p:cNvSpPr>
            <a:spLocks noChangeArrowheads="1"/>
          </p:cNvSpPr>
          <p:nvPr/>
        </p:nvSpPr>
        <p:spPr bwMode="auto">
          <a:xfrm>
            <a:off x="2805113" y="560388"/>
            <a:ext cx="688975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09</a:t>
            </a:r>
          </a:p>
        </p:txBody>
      </p:sp>
      <p:sp>
        <p:nvSpPr>
          <p:cNvPr id="48547" name="Rectangle 419"/>
          <p:cNvSpPr>
            <a:spLocks noChangeArrowheads="1"/>
          </p:cNvSpPr>
          <p:nvPr/>
        </p:nvSpPr>
        <p:spPr bwMode="auto">
          <a:xfrm>
            <a:off x="1597025" y="560388"/>
            <a:ext cx="687388" cy="309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8548" name="Rectangle 420"/>
          <p:cNvSpPr>
            <a:spLocks noChangeArrowheads="1"/>
          </p:cNvSpPr>
          <p:nvPr/>
        </p:nvSpPr>
        <p:spPr bwMode="auto">
          <a:xfrm>
            <a:off x="909638" y="560388"/>
            <a:ext cx="687387" cy="309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–</a:t>
            </a:r>
          </a:p>
        </p:txBody>
      </p:sp>
      <p:sp>
        <p:nvSpPr>
          <p:cNvPr id="48549" name="Rectangle 421"/>
          <p:cNvSpPr>
            <a:spLocks noChangeArrowheads="1"/>
          </p:cNvSpPr>
          <p:nvPr/>
        </p:nvSpPr>
        <p:spPr bwMode="auto">
          <a:xfrm>
            <a:off x="220663" y="560388"/>
            <a:ext cx="688975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48550" name="Rectangle 422"/>
          <p:cNvSpPr>
            <a:spLocks noChangeArrowheads="1"/>
          </p:cNvSpPr>
          <p:nvPr/>
        </p:nvSpPr>
        <p:spPr bwMode="auto">
          <a:xfrm>
            <a:off x="4181475" y="250825"/>
            <a:ext cx="687388" cy="309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8551" name="Rectangle 423"/>
          <p:cNvSpPr>
            <a:spLocks noChangeArrowheads="1"/>
          </p:cNvSpPr>
          <p:nvPr/>
        </p:nvSpPr>
        <p:spPr bwMode="auto">
          <a:xfrm>
            <a:off x="3494088" y="250825"/>
            <a:ext cx="687387" cy="309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13</a:t>
            </a:r>
          </a:p>
        </p:txBody>
      </p:sp>
      <p:sp>
        <p:nvSpPr>
          <p:cNvPr id="48552" name="Rectangle 424"/>
          <p:cNvSpPr>
            <a:spLocks noChangeArrowheads="1"/>
          </p:cNvSpPr>
          <p:nvPr/>
        </p:nvSpPr>
        <p:spPr bwMode="auto">
          <a:xfrm>
            <a:off x="2805113" y="250825"/>
            <a:ext cx="688975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08</a:t>
            </a:r>
          </a:p>
        </p:txBody>
      </p:sp>
      <p:sp>
        <p:nvSpPr>
          <p:cNvPr id="48553" name="Rectangle 425"/>
          <p:cNvSpPr>
            <a:spLocks noChangeArrowheads="1"/>
          </p:cNvSpPr>
          <p:nvPr/>
        </p:nvSpPr>
        <p:spPr bwMode="auto">
          <a:xfrm>
            <a:off x="1597025" y="250825"/>
            <a:ext cx="687388" cy="309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8554" name="Rectangle 426"/>
          <p:cNvSpPr>
            <a:spLocks noChangeArrowheads="1"/>
          </p:cNvSpPr>
          <p:nvPr/>
        </p:nvSpPr>
        <p:spPr bwMode="auto">
          <a:xfrm>
            <a:off x="909638" y="250825"/>
            <a:ext cx="687387" cy="309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28</a:t>
            </a:r>
          </a:p>
        </p:txBody>
      </p:sp>
      <p:sp>
        <p:nvSpPr>
          <p:cNvPr id="48555" name="Rectangle 427"/>
          <p:cNvSpPr>
            <a:spLocks noChangeArrowheads="1"/>
          </p:cNvSpPr>
          <p:nvPr/>
        </p:nvSpPr>
        <p:spPr bwMode="auto">
          <a:xfrm>
            <a:off x="220663" y="250825"/>
            <a:ext cx="688975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00</a:t>
            </a:r>
          </a:p>
        </p:txBody>
      </p:sp>
      <p:sp>
        <p:nvSpPr>
          <p:cNvPr id="48556" name="Rectangle 428"/>
          <p:cNvSpPr>
            <a:spLocks noChangeArrowheads="1"/>
          </p:cNvSpPr>
          <p:nvPr/>
        </p:nvSpPr>
        <p:spPr bwMode="auto">
          <a:xfrm>
            <a:off x="4181475" y="-58738"/>
            <a:ext cx="687388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Valid</a:t>
            </a:r>
          </a:p>
        </p:txBody>
      </p:sp>
      <p:sp>
        <p:nvSpPr>
          <p:cNvPr id="48557" name="Rectangle 429"/>
          <p:cNvSpPr>
            <a:spLocks noChangeArrowheads="1"/>
          </p:cNvSpPr>
          <p:nvPr/>
        </p:nvSpPr>
        <p:spPr bwMode="auto">
          <a:xfrm>
            <a:off x="3494088" y="-58738"/>
            <a:ext cx="687387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PPN</a:t>
            </a:r>
          </a:p>
        </p:txBody>
      </p:sp>
      <p:sp>
        <p:nvSpPr>
          <p:cNvPr id="48558" name="Rectangle 430"/>
          <p:cNvSpPr>
            <a:spLocks noChangeArrowheads="1"/>
          </p:cNvSpPr>
          <p:nvPr/>
        </p:nvSpPr>
        <p:spPr bwMode="auto">
          <a:xfrm>
            <a:off x="2805113" y="-58738"/>
            <a:ext cx="688975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</a:t>
            </a:r>
          </a:p>
        </p:txBody>
      </p:sp>
      <p:sp>
        <p:nvSpPr>
          <p:cNvPr id="48559" name="Rectangle 431"/>
          <p:cNvSpPr>
            <a:spLocks noChangeArrowheads="1"/>
          </p:cNvSpPr>
          <p:nvPr/>
        </p:nvSpPr>
        <p:spPr bwMode="auto">
          <a:xfrm>
            <a:off x="1597025" y="-58738"/>
            <a:ext cx="687388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Valid</a:t>
            </a:r>
          </a:p>
        </p:txBody>
      </p:sp>
      <p:sp>
        <p:nvSpPr>
          <p:cNvPr id="48560" name="Rectangle 432"/>
          <p:cNvSpPr>
            <a:spLocks noChangeArrowheads="1"/>
          </p:cNvSpPr>
          <p:nvPr/>
        </p:nvSpPr>
        <p:spPr bwMode="auto">
          <a:xfrm>
            <a:off x="909638" y="-58738"/>
            <a:ext cx="687387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PPN</a:t>
            </a:r>
          </a:p>
        </p:txBody>
      </p:sp>
      <p:sp>
        <p:nvSpPr>
          <p:cNvPr id="48582" name="Rectangle 454"/>
          <p:cNvSpPr>
            <a:spLocks noChangeArrowheads="1"/>
          </p:cNvSpPr>
          <p:nvPr/>
        </p:nvSpPr>
        <p:spPr bwMode="auto">
          <a:xfrm>
            <a:off x="919163" y="247650"/>
            <a:ext cx="1365250" cy="2476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9" name="Rectangle 511"/>
          <p:cNvSpPr>
            <a:spLocks noChangeArrowheads="1"/>
          </p:cNvSpPr>
          <p:nvPr/>
        </p:nvSpPr>
        <p:spPr bwMode="auto">
          <a:xfrm>
            <a:off x="3497263" y="247650"/>
            <a:ext cx="1365250" cy="2476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20600</TotalTime>
  <Pages>20</Pages>
  <Words>54</Words>
  <Application>Microsoft Macintosh PowerPoint</Application>
  <PresentationFormat>Letter Paper (8.5x11 in)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317</cp:revision>
  <cp:lastPrinted>2000-10-25T04:09:08Z</cp:lastPrinted>
  <dcterms:created xsi:type="dcterms:W3CDTF">1998-08-11T09:18:51Z</dcterms:created>
  <dcterms:modified xsi:type="dcterms:W3CDTF">2014-08-05T15:06:31Z</dcterms:modified>
</cp:coreProperties>
</file>