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400" y="-80"/>
      </p:cViewPr>
      <p:guideLst>
        <p:guide orient="horz" pos="4080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71F2178-19DD-7F4D-A402-746C7CE455D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39721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6E2BD2E-EF2C-9049-BE38-2BF70BDB0AB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1293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8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6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6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31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1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32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379"/>
          <p:cNvSpPr>
            <a:spLocks noChangeArrowheads="1"/>
          </p:cNvSpPr>
          <p:nvPr/>
        </p:nvSpPr>
        <p:spPr bwMode="auto">
          <a:xfrm>
            <a:off x="2895600" y="10668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ai_canonname</a:t>
            </a:r>
            <a:endParaRPr lang="en-US" dirty="0">
              <a:latin typeface="Courier New" charset="0"/>
            </a:endParaRPr>
          </a:p>
        </p:txBody>
      </p:sp>
      <p:sp>
        <p:nvSpPr>
          <p:cNvPr id="43" name="Rectangle 379"/>
          <p:cNvSpPr>
            <a:spLocks noChangeArrowheads="1"/>
          </p:cNvSpPr>
          <p:nvPr/>
        </p:nvSpPr>
        <p:spPr bwMode="auto">
          <a:xfrm>
            <a:off x="381000" y="4572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Courier New" charset="0"/>
              </a:rPr>
              <a:t>result</a:t>
            </a:r>
            <a:endParaRPr lang="en-US" dirty="0">
              <a:latin typeface="Courier New" charset="0"/>
            </a:endParaRPr>
          </a:p>
        </p:txBody>
      </p:sp>
      <p:sp>
        <p:nvSpPr>
          <p:cNvPr id="45" name="Rectangle 379"/>
          <p:cNvSpPr>
            <a:spLocks noChangeArrowheads="1"/>
          </p:cNvSpPr>
          <p:nvPr/>
        </p:nvSpPr>
        <p:spPr bwMode="auto">
          <a:xfrm>
            <a:off x="2895600" y="13716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ai_addr</a:t>
            </a:r>
            <a:endParaRPr lang="en-US" dirty="0">
              <a:latin typeface="Courier New" charset="0"/>
            </a:endParaRPr>
          </a:p>
        </p:txBody>
      </p:sp>
      <p:sp>
        <p:nvSpPr>
          <p:cNvPr id="46" name="Rectangle 379"/>
          <p:cNvSpPr>
            <a:spLocks noChangeArrowheads="1"/>
          </p:cNvSpPr>
          <p:nvPr/>
        </p:nvSpPr>
        <p:spPr bwMode="auto">
          <a:xfrm>
            <a:off x="2895600" y="16764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ai_next</a:t>
            </a:r>
            <a:endParaRPr lang="en-US" dirty="0">
              <a:latin typeface="Courier New" charset="0"/>
            </a:endParaRPr>
          </a:p>
        </p:txBody>
      </p:sp>
      <p:sp>
        <p:nvSpPr>
          <p:cNvPr id="47" name="Rectangle 379"/>
          <p:cNvSpPr>
            <a:spLocks noChangeArrowheads="1"/>
          </p:cNvSpPr>
          <p:nvPr/>
        </p:nvSpPr>
        <p:spPr bwMode="auto">
          <a:xfrm>
            <a:off x="2895600" y="609600"/>
            <a:ext cx="1600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3" name="Straight Arrow Connector 2"/>
          <p:cNvCxnSpPr>
            <a:stCxn id="45" idx="3"/>
          </p:cNvCxnSpPr>
          <p:nvPr/>
        </p:nvCxnSpPr>
        <p:spPr bwMode="auto">
          <a:xfrm>
            <a:off x="4495800" y="15240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379"/>
          <p:cNvSpPr>
            <a:spLocks noChangeArrowheads="1"/>
          </p:cNvSpPr>
          <p:nvPr/>
        </p:nvSpPr>
        <p:spPr bwMode="auto">
          <a:xfrm>
            <a:off x="5410200" y="1219200"/>
            <a:ext cx="16002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981200" y="6096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2741050" y="194846"/>
            <a:ext cx="1830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addrinfo</a:t>
            </a:r>
            <a:r>
              <a:rPr lang="en-US" dirty="0" smtClean="0"/>
              <a:t>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029200" y="838200"/>
            <a:ext cx="2262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Socket address </a:t>
            </a:r>
            <a:r>
              <a:rPr lang="en-US" dirty="0" err="1" smtClean="0"/>
              <a:t>structs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1981200" y="12192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379"/>
          <p:cNvSpPr>
            <a:spLocks noChangeArrowheads="1"/>
          </p:cNvSpPr>
          <p:nvPr/>
        </p:nvSpPr>
        <p:spPr bwMode="auto">
          <a:xfrm>
            <a:off x="381000" y="1066800"/>
            <a:ext cx="1600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12" name="Straight Connector 11"/>
          <p:cNvCxnSpPr>
            <a:stCxn id="46" idx="1"/>
          </p:cNvCxnSpPr>
          <p:nvPr/>
        </p:nvCxnSpPr>
        <p:spPr bwMode="auto">
          <a:xfrm flipH="1">
            <a:off x="2438400" y="1828800"/>
            <a:ext cx="4572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2438400" y="1828800"/>
            <a:ext cx="0" cy="304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379"/>
          <p:cNvSpPr>
            <a:spLocks noChangeArrowheads="1"/>
          </p:cNvSpPr>
          <p:nvPr/>
        </p:nvSpPr>
        <p:spPr bwMode="auto">
          <a:xfrm>
            <a:off x="2895600" y="25908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Courier New" charset="0"/>
              </a:rPr>
              <a:t>NULL</a:t>
            </a:r>
            <a:endParaRPr lang="en-US" dirty="0">
              <a:latin typeface="Courier New" charset="0"/>
            </a:endParaRPr>
          </a:p>
        </p:txBody>
      </p:sp>
      <p:sp>
        <p:nvSpPr>
          <p:cNvPr id="68" name="Rectangle 379"/>
          <p:cNvSpPr>
            <a:spLocks noChangeArrowheads="1"/>
          </p:cNvSpPr>
          <p:nvPr/>
        </p:nvSpPr>
        <p:spPr bwMode="auto">
          <a:xfrm>
            <a:off x="2895600" y="28956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ai_addr</a:t>
            </a:r>
            <a:endParaRPr lang="en-US" dirty="0">
              <a:latin typeface="Courier New" charset="0"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2895600" y="32004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ai_next</a:t>
            </a:r>
            <a:endParaRPr lang="en-US" dirty="0">
              <a:latin typeface="Courier New" charset="0"/>
            </a:endParaRPr>
          </a:p>
        </p:txBody>
      </p:sp>
      <p:sp>
        <p:nvSpPr>
          <p:cNvPr id="70" name="Rectangle 379"/>
          <p:cNvSpPr>
            <a:spLocks noChangeArrowheads="1"/>
          </p:cNvSpPr>
          <p:nvPr/>
        </p:nvSpPr>
        <p:spPr bwMode="auto">
          <a:xfrm>
            <a:off x="2895600" y="2133600"/>
            <a:ext cx="1600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71" name="Straight Arrow Connector 70"/>
          <p:cNvCxnSpPr>
            <a:stCxn id="68" idx="3"/>
          </p:cNvCxnSpPr>
          <p:nvPr/>
        </p:nvCxnSpPr>
        <p:spPr bwMode="auto">
          <a:xfrm>
            <a:off x="4495800" y="30480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379"/>
          <p:cNvSpPr>
            <a:spLocks noChangeArrowheads="1"/>
          </p:cNvSpPr>
          <p:nvPr/>
        </p:nvSpPr>
        <p:spPr bwMode="auto">
          <a:xfrm>
            <a:off x="5410200" y="2743200"/>
            <a:ext cx="16002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438400" y="2133600"/>
            <a:ext cx="4572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2438400" y="3352800"/>
            <a:ext cx="4572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2438400" y="3657600"/>
            <a:ext cx="4572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379"/>
          <p:cNvSpPr>
            <a:spLocks noChangeArrowheads="1"/>
          </p:cNvSpPr>
          <p:nvPr/>
        </p:nvSpPr>
        <p:spPr bwMode="auto">
          <a:xfrm>
            <a:off x="2895600" y="41148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>
                <a:latin typeface="Courier New" charset="0"/>
              </a:rPr>
              <a:t>NULL</a:t>
            </a:r>
            <a:endParaRPr lang="en-US" dirty="0">
              <a:latin typeface="Courier New" charset="0"/>
            </a:endParaRPr>
          </a:p>
        </p:txBody>
      </p:sp>
      <p:sp>
        <p:nvSpPr>
          <p:cNvPr id="82" name="Rectangle 379"/>
          <p:cNvSpPr>
            <a:spLocks noChangeArrowheads="1"/>
          </p:cNvSpPr>
          <p:nvPr/>
        </p:nvSpPr>
        <p:spPr bwMode="auto">
          <a:xfrm>
            <a:off x="2895600" y="44196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err="1" smtClean="0">
                <a:latin typeface="Courier New" charset="0"/>
              </a:rPr>
              <a:t>ai_addr</a:t>
            </a:r>
            <a:endParaRPr lang="en-US" dirty="0">
              <a:latin typeface="Courier New" charset="0"/>
            </a:endParaRPr>
          </a:p>
        </p:txBody>
      </p:sp>
      <p:sp>
        <p:nvSpPr>
          <p:cNvPr id="83" name="Rectangle 379"/>
          <p:cNvSpPr>
            <a:spLocks noChangeArrowheads="1"/>
          </p:cNvSpPr>
          <p:nvPr/>
        </p:nvSpPr>
        <p:spPr bwMode="auto">
          <a:xfrm>
            <a:off x="2895600" y="4724400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Courier New" charset="0"/>
              </a:rPr>
              <a:t>NULL</a:t>
            </a:r>
            <a:endParaRPr lang="en-US" dirty="0">
              <a:latin typeface="Courier New" charset="0"/>
            </a:endParaRPr>
          </a:p>
        </p:txBody>
      </p:sp>
      <p:sp>
        <p:nvSpPr>
          <p:cNvPr id="84" name="Rectangle 379"/>
          <p:cNvSpPr>
            <a:spLocks noChangeArrowheads="1"/>
          </p:cNvSpPr>
          <p:nvPr/>
        </p:nvSpPr>
        <p:spPr bwMode="auto">
          <a:xfrm>
            <a:off x="2895600" y="3657600"/>
            <a:ext cx="16002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4495800" y="4572000"/>
            <a:ext cx="9144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379"/>
          <p:cNvSpPr>
            <a:spLocks noChangeArrowheads="1"/>
          </p:cNvSpPr>
          <p:nvPr/>
        </p:nvSpPr>
        <p:spPr bwMode="auto">
          <a:xfrm>
            <a:off x="5410200" y="4267200"/>
            <a:ext cx="16002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20600</TotalTime>
  <Pages>20</Pages>
  <Words>15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2001-01-03T00:21:11Z</cp:lastPrinted>
  <dcterms:created xsi:type="dcterms:W3CDTF">1998-08-11T09:18:51Z</dcterms:created>
  <dcterms:modified xsi:type="dcterms:W3CDTF">2014-08-19T21:39:16Z</dcterms:modified>
</cp:coreProperties>
</file>