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D7DA0E4-30CF-C943-95FF-7A5771F44BC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08369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43346E0-5357-214E-8865-757E0DEE6EF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36669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3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4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66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7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63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024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96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348163" y="153987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433763" y="1571625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1976438" y="1539875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992188" y="2444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992188" y="3968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992188" y="5492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992188" y="7016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y</a:t>
            </a:r>
            <a:endParaRPr lang="en-US" sz="1000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992188" y="8540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765300" y="244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676400" y="625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209800" y="9207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723900" y="-76200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066800" y="108267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3" name="Line 235"/>
          <p:cNvSpPr>
            <a:spLocks noChangeShapeType="1"/>
          </p:cNvSpPr>
          <p:nvPr/>
        </p:nvSpPr>
        <p:spPr bwMode="auto">
          <a:xfrm>
            <a:off x="1905000" y="1768475"/>
            <a:ext cx="396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76200" y="157162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67" name="Text Box 239"/>
          <p:cNvSpPr txBox="1">
            <a:spLocks noChangeArrowheads="1"/>
          </p:cNvSpPr>
          <p:nvPr/>
        </p:nvSpPr>
        <p:spPr bwMode="auto">
          <a:xfrm>
            <a:off x="4870450" y="1387475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5872163" y="1387475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2" name="Rectangle 244"/>
          <p:cNvSpPr>
            <a:spLocks noChangeArrowheads="1"/>
          </p:cNvSpPr>
          <p:nvPr/>
        </p:nvSpPr>
        <p:spPr bwMode="auto">
          <a:xfrm>
            <a:off x="5867400" y="186055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0"/>
          </a:p>
        </p:txBody>
      </p:sp>
      <p:sp>
        <p:nvSpPr>
          <p:cNvPr id="48373" name="Text Box 245"/>
          <p:cNvSpPr txBox="1">
            <a:spLocks noChangeArrowheads="1"/>
          </p:cNvSpPr>
          <p:nvPr/>
        </p:nvSpPr>
        <p:spPr bwMode="auto">
          <a:xfrm>
            <a:off x="5670550" y="990600"/>
            <a:ext cx="1416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Main memory</a:t>
            </a:r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6748463" y="13096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6742113" y="1812925"/>
            <a:ext cx="268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A</a:t>
            </a:r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305931" y="576848"/>
            <a:ext cx="677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</a:t>
            </a:r>
            <a:r>
              <a:rPr lang="en-US" dirty="0" err="1" smtClean="0">
                <a:latin typeface="Courier New"/>
                <a:cs typeface="Courier New"/>
              </a:rPr>
              <a:t>ax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3352800" y="1279525"/>
            <a:ext cx="1077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bridge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19432</TotalTime>
  <Pages>20</Pages>
  <Words>17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2000-07-07T14:47:01Z</cp:lastPrinted>
  <dcterms:created xsi:type="dcterms:W3CDTF">1998-08-11T09:18:51Z</dcterms:created>
  <dcterms:modified xsi:type="dcterms:W3CDTF">2014-09-16T22:33:26Z</dcterms:modified>
</cp:coreProperties>
</file>