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552" y="-312"/>
      </p:cViewPr>
      <p:guideLst>
        <p:guide orient="horz" pos="38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92AA8D1B-B7EC-6345-8707-D97DAF6CC6A7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42372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76AF592A-034A-8942-A6D0-70BE49D4EB45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96618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14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3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6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37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015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5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51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59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244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2825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3246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74" name="Rectangle 146"/>
          <p:cNvSpPr>
            <a:spLocks noChangeArrowheads="1"/>
          </p:cNvSpPr>
          <p:nvPr/>
        </p:nvSpPr>
        <p:spPr bwMode="auto">
          <a:xfrm>
            <a:off x="6958013" y="1708150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Main</a:t>
            </a:r>
          </a:p>
          <a:p>
            <a:r>
              <a:rPr lang="en-US"/>
              <a:t>memory</a:t>
            </a:r>
          </a:p>
        </p:txBody>
      </p:sp>
      <p:sp>
        <p:nvSpPr>
          <p:cNvPr id="48329" name="AutoShape 201"/>
          <p:cNvSpPr>
            <a:spLocks noChangeArrowheads="1"/>
          </p:cNvSpPr>
          <p:nvPr/>
        </p:nvSpPr>
        <p:spPr bwMode="auto">
          <a:xfrm>
            <a:off x="5434013" y="186055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0" name="Rectangle 202"/>
          <p:cNvSpPr>
            <a:spLocks noChangeArrowheads="1"/>
          </p:cNvSpPr>
          <p:nvPr/>
        </p:nvSpPr>
        <p:spPr bwMode="auto">
          <a:xfrm>
            <a:off x="4519613" y="1892300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3" name="AutoShape 205"/>
          <p:cNvSpPr>
            <a:spLocks noChangeArrowheads="1"/>
          </p:cNvSpPr>
          <p:nvPr/>
        </p:nvSpPr>
        <p:spPr bwMode="auto">
          <a:xfrm>
            <a:off x="3062288" y="186055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5" name="Rectangle 207"/>
          <p:cNvSpPr>
            <a:spLocks noChangeArrowheads="1"/>
          </p:cNvSpPr>
          <p:nvPr/>
        </p:nvSpPr>
        <p:spPr bwMode="auto">
          <a:xfrm>
            <a:off x="2078038" y="56515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6" name="Rectangle 208"/>
          <p:cNvSpPr>
            <a:spLocks noChangeArrowheads="1"/>
          </p:cNvSpPr>
          <p:nvPr/>
        </p:nvSpPr>
        <p:spPr bwMode="auto">
          <a:xfrm>
            <a:off x="2078038" y="71755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8" name="Rectangle 210"/>
          <p:cNvSpPr>
            <a:spLocks noChangeArrowheads="1"/>
          </p:cNvSpPr>
          <p:nvPr/>
        </p:nvSpPr>
        <p:spPr bwMode="auto">
          <a:xfrm>
            <a:off x="2078038" y="86995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9" name="Rectangle 211"/>
          <p:cNvSpPr>
            <a:spLocks noChangeArrowheads="1"/>
          </p:cNvSpPr>
          <p:nvPr/>
        </p:nvSpPr>
        <p:spPr bwMode="auto">
          <a:xfrm>
            <a:off x="2078038" y="102235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0" name="Rectangle 212"/>
          <p:cNvSpPr>
            <a:spLocks noChangeArrowheads="1"/>
          </p:cNvSpPr>
          <p:nvPr/>
        </p:nvSpPr>
        <p:spPr bwMode="auto">
          <a:xfrm>
            <a:off x="2078038" y="117475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2" name="AutoShape 214"/>
          <p:cNvSpPr>
            <a:spLocks noChangeArrowheads="1"/>
          </p:cNvSpPr>
          <p:nvPr/>
        </p:nvSpPr>
        <p:spPr bwMode="auto">
          <a:xfrm>
            <a:off x="2851150" y="56515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3" name="AutoShape 215"/>
          <p:cNvSpPr>
            <a:spLocks noChangeArrowheads="1"/>
          </p:cNvSpPr>
          <p:nvPr/>
        </p:nvSpPr>
        <p:spPr bwMode="auto">
          <a:xfrm flipH="1">
            <a:off x="2762250" y="94615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8" name="Rectangle 220"/>
          <p:cNvSpPr>
            <a:spLocks noChangeArrowheads="1"/>
          </p:cNvSpPr>
          <p:nvPr/>
        </p:nvSpPr>
        <p:spPr bwMode="auto">
          <a:xfrm>
            <a:off x="3295650" y="41275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ALU</a:t>
            </a:r>
          </a:p>
        </p:txBody>
      </p:sp>
      <p:sp>
        <p:nvSpPr>
          <p:cNvPr id="48349" name="Text Box 221"/>
          <p:cNvSpPr txBox="1">
            <a:spLocks noChangeArrowheads="1"/>
          </p:cNvSpPr>
          <p:nvPr/>
        </p:nvSpPr>
        <p:spPr bwMode="auto">
          <a:xfrm>
            <a:off x="1809750" y="244475"/>
            <a:ext cx="1255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Register file</a:t>
            </a:r>
          </a:p>
        </p:txBody>
      </p:sp>
      <p:sp>
        <p:nvSpPr>
          <p:cNvPr id="48350" name="AutoShape 222"/>
          <p:cNvSpPr>
            <a:spLocks noChangeArrowheads="1"/>
          </p:cNvSpPr>
          <p:nvPr/>
        </p:nvSpPr>
        <p:spPr bwMode="auto">
          <a:xfrm>
            <a:off x="2152650" y="140335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51" name="Rectangle 223"/>
          <p:cNvSpPr>
            <a:spLocks noChangeArrowheads="1"/>
          </p:cNvSpPr>
          <p:nvPr/>
        </p:nvSpPr>
        <p:spPr bwMode="auto">
          <a:xfrm>
            <a:off x="1009650" y="184150"/>
            <a:ext cx="2971800" cy="2438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53" name="Text Box 225"/>
          <p:cNvSpPr txBox="1">
            <a:spLocks noChangeArrowheads="1"/>
          </p:cNvSpPr>
          <p:nvPr/>
        </p:nvSpPr>
        <p:spPr bwMode="auto">
          <a:xfrm>
            <a:off x="1371600" y="-76200"/>
            <a:ext cx="1039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CPU chip</a:t>
            </a:r>
          </a:p>
        </p:txBody>
      </p:sp>
      <p:sp>
        <p:nvSpPr>
          <p:cNvPr id="48364" name="AutoShape 236"/>
          <p:cNvSpPr>
            <a:spLocks noChangeArrowheads="1"/>
          </p:cNvSpPr>
          <p:nvPr/>
        </p:nvSpPr>
        <p:spPr bwMode="auto">
          <a:xfrm>
            <a:off x="4743450" y="254635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6" name="AutoShape 238"/>
          <p:cNvSpPr>
            <a:spLocks noChangeArrowheads="1"/>
          </p:cNvSpPr>
          <p:nvPr/>
        </p:nvSpPr>
        <p:spPr bwMode="auto">
          <a:xfrm flipV="1">
            <a:off x="5848350" y="328295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7" name="Rectangle 239"/>
          <p:cNvSpPr>
            <a:spLocks noChangeArrowheads="1"/>
          </p:cNvSpPr>
          <p:nvPr/>
        </p:nvSpPr>
        <p:spPr bwMode="auto">
          <a:xfrm>
            <a:off x="5429250" y="400685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Disk </a:t>
            </a:r>
          </a:p>
          <a:p>
            <a:r>
              <a:rPr lang="en-US"/>
              <a:t>controller</a:t>
            </a:r>
          </a:p>
        </p:txBody>
      </p:sp>
      <p:sp>
        <p:nvSpPr>
          <p:cNvPr id="48368" name="AutoShape 240"/>
          <p:cNvSpPr>
            <a:spLocks noChangeArrowheads="1"/>
          </p:cNvSpPr>
          <p:nvPr/>
        </p:nvSpPr>
        <p:spPr bwMode="auto">
          <a:xfrm flipV="1">
            <a:off x="3517900" y="328295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9" name="Rectangle 241"/>
          <p:cNvSpPr>
            <a:spLocks noChangeArrowheads="1"/>
          </p:cNvSpPr>
          <p:nvPr/>
        </p:nvSpPr>
        <p:spPr bwMode="auto">
          <a:xfrm>
            <a:off x="3098800" y="400685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Graphics</a:t>
            </a:r>
          </a:p>
          <a:p>
            <a:r>
              <a:rPr lang="en-US"/>
              <a:t>adapter</a:t>
            </a:r>
          </a:p>
        </p:txBody>
      </p:sp>
      <p:sp>
        <p:nvSpPr>
          <p:cNvPr id="48370" name="AutoShape 242"/>
          <p:cNvSpPr>
            <a:spLocks noChangeArrowheads="1"/>
          </p:cNvSpPr>
          <p:nvPr/>
        </p:nvSpPr>
        <p:spPr bwMode="auto">
          <a:xfrm flipV="1">
            <a:off x="1841500" y="328295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1" name="Rectangle 243"/>
          <p:cNvSpPr>
            <a:spLocks noChangeArrowheads="1"/>
          </p:cNvSpPr>
          <p:nvPr/>
        </p:nvSpPr>
        <p:spPr bwMode="auto">
          <a:xfrm>
            <a:off x="1498600" y="3994150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USB</a:t>
            </a:r>
          </a:p>
          <a:p>
            <a:r>
              <a:rPr lang="en-US"/>
              <a:t>controller</a:t>
            </a:r>
          </a:p>
        </p:txBody>
      </p:sp>
      <p:sp>
        <p:nvSpPr>
          <p:cNvPr id="48374" name="Line 246"/>
          <p:cNvSpPr>
            <a:spLocks noChangeShapeType="1"/>
          </p:cNvSpPr>
          <p:nvPr/>
        </p:nvSpPr>
        <p:spPr bwMode="auto">
          <a:xfrm>
            <a:off x="1727200" y="45275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5" name="Line 247"/>
          <p:cNvSpPr>
            <a:spLocks noChangeShapeType="1"/>
          </p:cNvSpPr>
          <p:nvPr/>
        </p:nvSpPr>
        <p:spPr bwMode="auto">
          <a:xfrm>
            <a:off x="2489200" y="45275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6" name="Text Box 248"/>
          <p:cNvSpPr txBox="1">
            <a:spLocks noChangeArrowheads="1"/>
          </p:cNvSpPr>
          <p:nvPr/>
        </p:nvSpPr>
        <p:spPr bwMode="auto">
          <a:xfrm>
            <a:off x="1314450" y="4756150"/>
            <a:ext cx="793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Mouse</a:t>
            </a:r>
          </a:p>
        </p:txBody>
      </p:sp>
      <p:sp>
        <p:nvSpPr>
          <p:cNvPr id="48377" name="Text Box 249"/>
          <p:cNvSpPr txBox="1">
            <a:spLocks noChangeArrowheads="1"/>
          </p:cNvSpPr>
          <p:nvPr/>
        </p:nvSpPr>
        <p:spPr bwMode="auto">
          <a:xfrm>
            <a:off x="1987550" y="4756150"/>
            <a:ext cx="1052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Keyboard</a:t>
            </a:r>
          </a:p>
        </p:txBody>
      </p:sp>
      <p:sp>
        <p:nvSpPr>
          <p:cNvPr id="48378" name="Line 250"/>
          <p:cNvSpPr>
            <a:spLocks noChangeShapeType="1"/>
          </p:cNvSpPr>
          <p:nvPr/>
        </p:nvSpPr>
        <p:spPr bwMode="auto">
          <a:xfrm>
            <a:off x="3784600" y="45275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9" name="Text Box 251"/>
          <p:cNvSpPr txBox="1">
            <a:spLocks noChangeArrowheads="1"/>
          </p:cNvSpPr>
          <p:nvPr/>
        </p:nvSpPr>
        <p:spPr bwMode="auto">
          <a:xfrm>
            <a:off x="3327400" y="4756150"/>
            <a:ext cx="862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Monitor</a:t>
            </a:r>
          </a:p>
        </p:txBody>
      </p:sp>
      <p:sp>
        <p:nvSpPr>
          <p:cNvPr id="48386" name="Line 258"/>
          <p:cNvSpPr>
            <a:spLocks noChangeShapeType="1"/>
          </p:cNvSpPr>
          <p:nvPr/>
        </p:nvSpPr>
        <p:spPr bwMode="auto">
          <a:xfrm>
            <a:off x="6089650" y="452755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87" name="AutoShape 259"/>
          <p:cNvSpPr>
            <a:spLocks noChangeArrowheads="1"/>
          </p:cNvSpPr>
          <p:nvPr/>
        </p:nvSpPr>
        <p:spPr bwMode="auto">
          <a:xfrm>
            <a:off x="5784850" y="4908550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Disk</a:t>
            </a:r>
          </a:p>
        </p:txBody>
      </p:sp>
      <p:sp>
        <p:nvSpPr>
          <p:cNvPr id="48363" name="AutoShape 235"/>
          <p:cNvSpPr>
            <a:spLocks noChangeArrowheads="1"/>
          </p:cNvSpPr>
          <p:nvPr/>
        </p:nvSpPr>
        <p:spPr bwMode="auto">
          <a:xfrm>
            <a:off x="933450" y="3067050"/>
            <a:ext cx="6972300" cy="393700"/>
          </a:xfrm>
          <a:prstGeom prst="leftRightArrow">
            <a:avLst>
              <a:gd name="adj1" fmla="val 48611"/>
              <a:gd name="adj2" fmla="val 915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89" name="Rectangle 261"/>
          <p:cNvSpPr>
            <a:spLocks noChangeArrowheads="1"/>
          </p:cNvSpPr>
          <p:nvPr/>
        </p:nvSpPr>
        <p:spPr bwMode="auto">
          <a:xfrm>
            <a:off x="2009775" y="3236913"/>
            <a:ext cx="166688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0" name="Rectangle 262"/>
          <p:cNvSpPr>
            <a:spLocks noChangeArrowheads="1"/>
          </p:cNvSpPr>
          <p:nvPr/>
        </p:nvSpPr>
        <p:spPr bwMode="auto">
          <a:xfrm>
            <a:off x="3686175" y="3227388"/>
            <a:ext cx="166688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2" name="Rectangle 264"/>
          <p:cNvSpPr>
            <a:spLocks noChangeArrowheads="1"/>
          </p:cNvSpPr>
          <p:nvPr/>
        </p:nvSpPr>
        <p:spPr bwMode="auto">
          <a:xfrm>
            <a:off x="6019800" y="3217863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3" name="Text Box 265"/>
          <p:cNvSpPr txBox="1">
            <a:spLocks noChangeArrowheads="1"/>
          </p:cNvSpPr>
          <p:nvPr/>
        </p:nvSpPr>
        <p:spPr bwMode="auto">
          <a:xfrm>
            <a:off x="6235700" y="2863850"/>
            <a:ext cx="841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I/O bus</a:t>
            </a:r>
          </a:p>
        </p:txBody>
      </p:sp>
      <p:sp>
        <p:nvSpPr>
          <p:cNvPr id="48394" name="Rectangle 266"/>
          <p:cNvSpPr>
            <a:spLocks noChangeArrowheads="1"/>
          </p:cNvSpPr>
          <p:nvPr/>
        </p:nvSpPr>
        <p:spPr bwMode="auto">
          <a:xfrm>
            <a:off x="4910138" y="3155950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5" name="Line 267"/>
          <p:cNvSpPr>
            <a:spLocks noChangeShapeType="1"/>
          </p:cNvSpPr>
          <p:nvPr/>
        </p:nvSpPr>
        <p:spPr bwMode="auto">
          <a:xfrm>
            <a:off x="3022600" y="2101850"/>
            <a:ext cx="20129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6" name="Line 268"/>
          <p:cNvSpPr>
            <a:spLocks noChangeShapeType="1"/>
          </p:cNvSpPr>
          <p:nvPr/>
        </p:nvSpPr>
        <p:spPr bwMode="auto">
          <a:xfrm>
            <a:off x="4999038" y="2101850"/>
            <a:ext cx="0" cy="11350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7" name="Line 269"/>
          <p:cNvSpPr>
            <a:spLocks noChangeShapeType="1"/>
          </p:cNvSpPr>
          <p:nvPr/>
        </p:nvSpPr>
        <p:spPr bwMode="auto">
          <a:xfrm flipV="1">
            <a:off x="4960938" y="3265488"/>
            <a:ext cx="11287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8" name="Line 270"/>
          <p:cNvSpPr>
            <a:spLocks noChangeShapeType="1"/>
          </p:cNvSpPr>
          <p:nvPr/>
        </p:nvSpPr>
        <p:spPr bwMode="auto">
          <a:xfrm>
            <a:off x="6096000" y="3224213"/>
            <a:ext cx="0" cy="7826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4" name="Rectangle 206"/>
          <p:cNvSpPr>
            <a:spLocks noChangeArrowheads="1"/>
          </p:cNvSpPr>
          <p:nvPr/>
        </p:nvSpPr>
        <p:spPr bwMode="auto">
          <a:xfrm>
            <a:off x="1162050" y="1892300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Bus interface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19662</TotalTime>
  <Pages>20</Pages>
  <Words>23</Words>
  <Application>Microsoft Macintosh PowerPoint</Application>
  <PresentationFormat>Letter Paper (8.5x11 in)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310</cp:revision>
  <cp:lastPrinted>2000-07-08T23:45:12Z</cp:lastPrinted>
  <dcterms:created xsi:type="dcterms:W3CDTF">1998-08-11T09:18:51Z</dcterms:created>
  <dcterms:modified xsi:type="dcterms:W3CDTF">2014-06-11T15:07:27Z</dcterms:modified>
</cp:coreProperties>
</file>