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8" y="-664"/>
      </p:cViewPr>
      <p:guideLst>
        <p:guide orient="horz" pos="230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EF57043F-72DD-CC4B-908A-C550588366CC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45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8DAC310-F4A9-6844-A13F-A03FA025F6FE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737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0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69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66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3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98" name="Line 70"/>
          <p:cNvSpPr>
            <a:spLocks noChangeShapeType="1"/>
          </p:cNvSpPr>
          <p:nvPr/>
        </p:nvSpPr>
        <p:spPr bwMode="auto">
          <a:xfrm>
            <a:off x="1808163" y="2159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199" name="Rectangle 71"/>
          <p:cNvSpPr>
            <a:spLocks noChangeArrowheads="1"/>
          </p:cNvSpPr>
          <p:nvPr/>
        </p:nvSpPr>
        <p:spPr bwMode="auto">
          <a:xfrm>
            <a:off x="1371600" y="585788"/>
            <a:ext cx="1600200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Translators</a:t>
            </a:r>
          </a:p>
          <a:p>
            <a:pPr algn="ctr"/>
            <a:r>
              <a:rPr lang="en-US">
                <a:latin typeface="Helvetica" charset="0"/>
              </a:rPr>
              <a:t>(</a:t>
            </a:r>
            <a:r>
              <a:rPr lang="en-US">
                <a:latin typeface="Courier New" charset="0"/>
              </a:rPr>
              <a:t>cpp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cc1</a:t>
            </a:r>
            <a:r>
              <a:rPr lang="en-US">
                <a:latin typeface="Helvetica" charset="0"/>
              </a:rPr>
              <a:t>, </a:t>
            </a:r>
            <a:r>
              <a:rPr lang="en-US">
                <a:latin typeface="Courier New" charset="0"/>
              </a:rPr>
              <a:t>as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1300163" y="-60325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main2.c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1735138" y="1508125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main2.o</a:t>
            </a:r>
          </a:p>
        </p:txBody>
      </p:sp>
      <p:sp>
        <p:nvSpPr>
          <p:cNvPr id="48206" name="Line 78"/>
          <p:cNvSpPr>
            <a:spLocks noChangeShapeType="1"/>
          </p:cNvSpPr>
          <p:nvPr/>
        </p:nvSpPr>
        <p:spPr bwMode="auto">
          <a:xfrm>
            <a:off x="2238375" y="117475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08" name="Line 80"/>
          <p:cNvSpPr>
            <a:spLocks noChangeShapeType="1"/>
          </p:cNvSpPr>
          <p:nvPr/>
        </p:nvSpPr>
        <p:spPr bwMode="auto">
          <a:xfrm>
            <a:off x="2238375" y="1784350"/>
            <a:ext cx="76200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5280025" y="777875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libc.a</a:t>
            </a:r>
          </a:p>
        </p:txBody>
      </p:sp>
      <p:sp>
        <p:nvSpPr>
          <p:cNvPr id="48211" name="Line 83"/>
          <p:cNvSpPr>
            <a:spLocks noChangeShapeType="1"/>
          </p:cNvSpPr>
          <p:nvPr/>
        </p:nvSpPr>
        <p:spPr bwMode="auto">
          <a:xfrm flipH="1">
            <a:off x="3886200" y="1143000"/>
            <a:ext cx="0" cy="10223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2" name="Rectangle 84"/>
          <p:cNvSpPr>
            <a:spLocks noChangeArrowheads="1"/>
          </p:cNvSpPr>
          <p:nvPr/>
        </p:nvSpPr>
        <p:spPr bwMode="auto">
          <a:xfrm>
            <a:off x="2390775" y="2165350"/>
            <a:ext cx="2971800" cy="3365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>
                <a:latin typeface="Helvetica" charset="0"/>
              </a:rPr>
              <a:t>Linker (</a:t>
            </a:r>
            <a:r>
              <a:rPr lang="en-US">
                <a:latin typeface="Courier New" charset="0"/>
              </a:rPr>
              <a:t>ld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48213" name="Text Box 85"/>
          <p:cNvSpPr txBox="1">
            <a:spLocks noChangeArrowheads="1"/>
          </p:cNvSpPr>
          <p:nvPr/>
        </p:nvSpPr>
        <p:spPr bwMode="auto">
          <a:xfrm>
            <a:off x="3429000" y="2895600"/>
            <a:ext cx="923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 charset="0"/>
              </a:rPr>
              <a:t>prog2c</a:t>
            </a:r>
            <a:endParaRPr lang="en-US" dirty="0">
              <a:latin typeface="Courier New" charset="0"/>
            </a:endParaRPr>
          </a:p>
        </p:txBody>
      </p:sp>
      <p:sp>
        <p:nvSpPr>
          <p:cNvPr id="48214" name="Line 86"/>
          <p:cNvSpPr>
            <a:spLocks noChangeShapeType="1"/>
          </p:cNvSpPr>
          <p:nvPr/>
        </p:nvSpPr>
        <p:spPr bwMode="auto">
          <a:xfrm flipH="1">
            <a:off x="3886200" y="2557463"/>
            <a:ext cx="6350" cy="414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5334000" y="1411288"/>
            <a:ext cx="2965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Courier New" charset="0"/>
              </a:rPr>
              <a:t>printf.o </a:t>
            </a:r>
            <a:r>
              <a:rPr lang="en-US" i="1">
                <a:latin typeface="Helvetica" charset="0"/>
              </a:rPr>
              <a:t>and any other </a:t>
            </a:r>
          </a:p>
          <a:p>
            <a:r>
              <a:rPr lang="en-US" i="1">
                <a:latin typeface="Helvetica" charset="0"/>
              </a:rPr>
              <a:t>modules called by </a:t>
            </a:r>
            <a:r>
              <a:rPr lang="en-US" i="1">
                <a:latin typeface="Courier New" charset="0"/>
              </a:rPr>
              <a:t>printf.o </a:t>
            </a:r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3143250" y="777875"/>
            <a:ext cx="1528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libvector.a</a:t>
            </a:r>
          </a:p>
        </p:txBody>
      </p:sp>
      <p:sp>
        <p:nvSpPr>
          <p:cNvPr id="48217" name="Text Box 89"/>
          <p:cNvSpPr txBox="1">
            <a:spLocks noChangeArrowheads="1"/>
          </p:cNvSpPr>
          <p:nvPr/>
        </p:nvSpPr>
        <p:spPr bwMode="auto">
          <a:xfrm>
            <a:off x="3867150" y="15081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addvec.o</a:t>
            </a:r>
          </a:p>
        </p:txBody>
      </p:sp>
      <p:sp>
        <p:nvSpPr>
          <p:cNvPr id="48218" name="Line 90"/>
          <p:cNvSpPr>
            <a:spLocks noChangeShapeType="1"/>
          </p:cNvSpPr>
          <p:nvPr/>
        </p:nvSpPr>
        <p:spPr bwMode="auto">
          <a:xfrm flipH="1">
            <a:off x="4876800" y="1066800"/>
            <a:ext cx="838200" cy="1066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6389688" y="762000"/>
            <a:ext cx="1458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Static libraries</a:t>
            </a:r>
          </a:p>
        </p:txBody>
      </p:sp>
      <p:sp>
        <p:nvSpPr>
          <p:cNvPr id="48220" name="Text Box 92"/>
          <p:cNvSpPr txBox="1">
            <a:spLocks noChangeArrowheads="1"/>
          </p:cNvSpPr>
          <p:nvPr/>
        </p:nvSpPr>
        <p:spPr bwMode="auto">
          <a:xfrm>
            <a:off x="-76200" y="-76200"/>
            <a:ext cx="124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Source files</a:t>
            </a:r>
          </a:p>
        </p:txBody>
      </p:sp>
      <p:sp>
        <p:nvSpPr>
          <p:cNvPr id="48221" name="Text Box 93"/>
          <p:cNvSpPr txBox="1">
            <a:spLocks noChangeArrowheads="1"/>
          </p:cNvSpPr>
          <p:nvPr/>
        </p:nvSpPr>
        <p:spPr bwMode="auto">
          <a:xfrm>
            <a:off x="381000" y="1400175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Relocatable</a:t>
            </a:r>
          </a:p>
          <a:p>
            <a:r>
              <a:rPr lang="en-US" i="1">
                <a:latin typeface="Helvetica" charset="0"/>
              </a:rPr>
              <a:t>object files</a:t>
            </a:r>
          </a:p>
        </p:txBody>
      </p:sp>
      <p:sp>
        <p:nvSpPr>
          <p:cNvPr id="48222" name="Text Box 94"/>
          <p:cNvSpPr txBox="1">
            <a:spLocks noChangeArrowheads="1"/>
          </p:cNvSpPr>
          <p:nvPr/>
        </p:nvSpPr>
        <p:spPr bwMode="auto">
          <a:xfrm>
            <a:off x="4397375" y="2771775"/>
            <a:ext cx="2079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Helvetica" charset="0"/>
              </a:rPr>
              <a:t>Fully linked </a:t>
            </a:r>
          </a:p>
          <a:p>
            <a:r>
              <a:rPr lang="en-US" i="1" dirty="0">
                <a:latin typeface="Helvetica" charset="0"/>
              </a:rPr>
              <a:t>executable object file</a:t>
            </a:r>
          </a:p>
        </p:txBody>
      </p:sp>
      <p:sp>
        <p:nvSpPr>
          <p:cNvPr id="48223" name="Text Box 95"/>
          <p:cNvSpPr txBox="1">
            <a:spLocks noChangeArrowheads="1"/>
          </p:cNvSpPr>
          <p:nvPr/>
        </p:nvSpPr>
        <p:spPr bwMode="auto">
          <a:xfrm>
            <a:off x="2266950" y="-60325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 New" charset="0"/>
              </a:rPr>
              <a:t>vector.h</a:t>
            </a:r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>
            <a:off x="2774950" y="228600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21794</TotalTime>
  <Pages>20</Pages>
  <Words>43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291</cp:revision>
  <cp:lastPrinted>2000-01-01T06:44:24Z</cp:lastPrinted>
  <dcterms:created xsi:type="dcterms:W3CDTF">1998-08-11T09:18:51Z</dcterms:created>
  <dcterms:modified xsi:type="dcterms:W3CDTF">2014-05-29T18:18:57Z</dcterms:modified>
</cp:coreProperties>
</file>