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9144000" cy="182880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808080"/>
    <a:srgbClr val="66CCFF"/>
    <a:srgbClr val="99FFCC"/>
    <a:srgbClr val="66FFFF"/>
    <a:srgbClr val="66FFCC"/>
    <a:srgbClr val="4D4D4D"/>
    <a:srgbClr val="777777"/>
    <a:srgbClr val="1C1C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>
        <p:scale>
          <a:sx n="75" d="100"/>
          <a:sy n="75" d="100"/>
        </p:scale>
        <p:origin x="-736" y="1792"/>
      </p:cViewPr>
      <p:guideLst>
        <p:guide orient="horz" pos="5232"/>
        <p:guide pos="37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Helvetica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Helvetica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05309B9-60DE-1D47-A889-CDACA31A1A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4098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681663"/>
            <a:ext cx="7772400" cy="3919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0363200"/>
            <a:ext cx="6400800" cy="4673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C24916-BE9D-084A-A96A-81424F93CD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524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DE0B7-68FC-2D4F-A9BE-59F741B782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750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625600"/>
            <a:ext cx="1943100" cy="14630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625600"/>
            <a:ext cx="5676900" cy="14630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A4E868-9590-6141-BFAB-7A7C2E1D9D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862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5A02F2-EA46-4843-B6B3-DA7773EC07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899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1752263"/>
            <a:ext cx="7772400" cy="36322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7751763"/>
            <a:ext cx="7772400" cy="40005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EB512B-81FD-1E4D-8303-41F92E23D9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916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5283200"/>
            <a:ext cx="3810000" cy="1097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5283200"/>
            <a:ext cx="3810000" cy="1097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1A61D2-FF56-7741-83A4-8F86DF1646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18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1838"/>
            <a:ext cx="8229600" cy="3048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094163"/>
            <a:ext cx="4040188" cy="17049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5799138"/>
            <a:ext cx="4040188" cy="105378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4094163"/>
            <a:ext cx="4041775" cy="17049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5799138"/>
            <a:ext cx="4041775" cy="105378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444011-0A82-424C-B08C-BEBCF19EBD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484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06801F-D011-1E41-8371-458F29304B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925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FB9417-4AEC-9440-B1F2-133CDBBCB4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604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28663"/>
            <a:ext cx="3008313" cy="30988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28663"/>
            <a:ext cx="5111750" cy="156083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827463"/>
            <a:ext cx="3008313" cy="125095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A05330-7FBF-F64B-8C6A-9EB8E9D67E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712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12801600"/>
            <a:ext cx="5486400" cy="1511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633538"/>
            <a:ext cx="5486400" cy="10972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14312900"/>
            <a:ext cx="5486400" cy="2146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04B4AB-1857-9C4B-A90A-1FE440E259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49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625600"/>
            <a:ext cx="77724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5283200"/>
            <a:ext cx="7772400" cy="1097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16662400"/>
            <a:ext cx="1905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16662400"/>
            <a:ext cx="2895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16662400"/>
            <a:ext cx="1905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Times New Roman" charset="0"/>
              </a:defRPr>
            </a:lvl1pPr>
          </a:lstStyle>
          <a:p>
            <a:fld id="{01B8D0D0-EAE1-4C47-9E40-5AFB72A2A62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2"/>
          <p:cNvSpPr>
            <a:spLocks noChangeShapeType="1"/>
          </p:cNvSpPr>
          <p:nvPr/>
        </p:nvSpPr>
        <p:spPr bwMode="auto">
          <a:xfrm rot="16200000" flipV="1">
            <a:off x="3860800" y="5918200"/>
            <a:ext cx="0" cy="50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5" name="Rectangle 67"/>
          <p:cNvSpPr>
            <a:spLocks noChangeArrowheads="1"/>
          </p:cNvSpPr>
          <p:nvPr/>
        </p:nvSpPr>
        <p:spPr bwMode="auto">
          <a:xfrm>
            <a:off x="3124200" y="6019800"/>
            <a:ext cx="482600" cy="3810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lIns="91430" tIns="45715" rIns="91430" bIns="45715" anchor="ctr"/>
          <a:lstStyle/>
          <a:p>
            <a:pPr>
              <a:defRPr/>
            </a:pPr>
            <a:r>
              <a:rPr lang="en-US">
                <a:latin typeface="Helvetica" pitchFamily="34" charset="0"/>
                <a:ea typeface="+mn-ea"/>
              </a:rPr>
              <a:t>CC</a:t>
            </a:r>
          </a:p>
        </p:txBody>
      </p:sp>
      <p:sp>
        <p:nvSpPr>
          <p:cNvPr id="2104" name="AutoShape 56"/>
          <p:cNvSpPr>
            <a:spLocks noChangeArrowheads="1"/>
          </p:cNvSpPr>
          <p:nvPr/>
        </p:nvSpPr>
        <p:spPr bwMode="auto">
          <a:xfrm flipV="1">
            <a:off x="3886200" y="5943600"/>
            <a:ext cx="1295400" cy="4572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rot="10800000" wrap="none" lIns="91430" tIns="45715" rIns="91430" bIns="45715" anchor="ctr"/>
          <a:lstStyle/>
          <a:p>
            <a:pPr>
              <a:defRPr/>
            </a:pPr>
            <a:r>
              <a:rPr lang="en-US">
                <a:latin typeface="Helvetica" pitchFamily="34" charset="0"/>
                <a:ea typeface="+mn-ea"/>
              </a:rPr>
              <a:t>ALU</a:t>
            </a:r>
          </a:p>
        </p:txBody>
      </p:sp>
      <p:sp>
        <p:nvSpPr>
          <p:cNvPr id="2053" name="AutoShape 54"/>
          <p:cNvSpPr>
            <a:spLocks noChangeArrowheads="1"/>
          </p:cNvSpPr>
          <p:nvPr/>
        </p:nvSpPr>
        <p:spPr bwMode="auto">
          <a:xfrm>
            <a:off x="3733800" y="6705600"/>
            <a:ext cx="685800" cy="4572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ALU</a:t>
            </a:r>
          </a:p>
          <a:p>
            <a:r>
              <a:rPr lang="en-US" sz="1200"/>
              <a:t>A</a:t>
            </a:r>
          </a:p>
        </p:txBody>
      </p:sp>
      <p:sp>
        <p:nvSpPr>
          <p:cNvPr id="2054" name="AutoShape 55"/>
          <p:cNvSpPr>
            <a:spLocks noChangeArrowheads="1"/>
          </p:cNvSpPr>
          <p:nvPr/>
        </p:nvSpPr>
        <p:spPr bwMode="auto">
          <a:xfrm>
            <a:off x="4648200" y="6705600"/>
            <a:ext cx="685800" cy="4572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ALU</a:t>
            </a:r>
          </a:p>
          <a:p>
            <a:r>
              <a:rPr lang="en-US" sz="1200"/>
              <a:t>B</a:t>
            </a:r>
          </a:p>
        </p:txBody>
      </p:sp>
      <p:sp>
        <p:nvSpPr>
          <p:cNvPr id="2055" name="Line 62"/>
          <p:cNvSpPr>
            <a:spLocks noChangeShapeType="1"/>
          </p:cNvSpPr>
          <p:nvPr/>
        </p:nvSpPr>
        <p:spPr bwMode="auto">
          <a:xfrm flipV="1">
            <a:off x="4495800" y="52578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6" name="Line 63"/>
          <p:cNvSpPr>
            <a:spLocks noChangeShapeType="1"/>
          </p:cNvSpPr>
          <p:nvPr/>
        </p:nvSpPr>
        <p:spPr bwMode="auto">
          <a:xfrm flipV="1">
            <a:off x="4038600" y="64008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Line 77"/>
          <p:cNvSpPr>
            <a:spLocks noChangeShapeType="1"/>
          </p:cNvSpPr>
          <p:nvPr/>
        </p:nvSpPr>
        <p:spPr bwMode="auto">
          <a:xfrm flipH="1" flipV="1">
            <a:off x="2667000" y="5257800"/>
            <a:ext cx="0" cy="3048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58" name="Group 123"/>
          <p:cNvGrpSpPr>
            <a:grpSpLocks/>
          </p:cNvGrpSpPr>
          <p:nvPr/>
        </p:nvGrpSpPr>
        <p:grpSpPr bwMode="auto">
          <a:xfrm>
            <a:off x="3810000" y="7315200"/>
            <a:ext cx="152400" cy="152400"/>
            <a:chOff x="240" y="4176"/>
            <a:chExt cx="192" cy="192"/>
          </a:xfrm>
        </p:grpSpPr>
        <p:sp>
          <p:nvSpPr>
            <p:cNvPr id="2093" name="Oval 124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4" name="Rectangle 125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9" name="AutoShape 155"/>
          <p:cNvSpPr>
            <a:spLocks noChangeArrowheads="1"/>
          </p:cNvSpPr>
          <p:nvPr/>
        </p:nvSpPr>
        <p:spPr bwMode="auto">
          <a:xfrm>
            <a:off x="5486400" y="5867400"/>
            <a:ext cx="762000" cy="5334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ALU</a:t>
            </a:r>
          </a:p>
          <a:p>
            <a:r>
              <a:rPr lang="en-US" sz="1200"/>
              <a:t>fun.</a:t>
            </a:r>
          </a:p>
        </p:txBody>
      </p:sp>
      <p:sp>
        <p:nvSpPr>
          <p:cNvPr id="2060" name="Line 156"/>
          <p:cNvSpPr>
            <a:spLocks noChangeShapeType="1"/>
          </p:cNvSpPr>
          <p:nvPr/>
        </p:nvSpPr>
        <p:spPr bwMode="auto">
          <a:xfrm rot="16200000" flipV="1">
            <a:off x="5219700" y="58293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1" name="Oval 71"/>
          <p:cNvSpPr>
            <a:spLocks noChangeArrowheads="1"/>
          </p:cNvSpPr>
          <p:nvPr/>
        </p:nvSpPr>
        <p:spPr bwMode="auto">
          <a:xfrm>
            <a:off x="2438400" y="4876800"/>
            <a:ext cx="457200" cy="3810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30" tIns="45715" rIns="91430" bIns="45715" anchor="ctr"/>
          <a:lstStyle/>
          <a:p>
            <a:r>
              <a:rPr lang="en-US" sz="1200"/>
              <a:t>Cnd</a:t>
            </a:r>
          </a:p>
        </p:txBody>
      </p:sp>
      <p:sp>
        <p:nvSpPr>
          <p:cNvPr id="2062" name="Oval 6"/>
          <p:cNvSpPr>
            <a:spLocks noChangeArrowheads="1"/>
          </p:cNvSpPr>
          <p:nvPr/>
        </p:nvSpPr>
        <p:spPr bwMode="auto">
          <a:xfrm>
            <a:off x="2209800" y="7620000"/>
            <a:ext cx="457200" cy="3810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30" tIns="45715" rIns="91430" bIns="45715" anchor="ctr"/>
          <a:lstStyle/>
          <a:p>
            <a:r>
              <a:rPr lang="en-US" sz="1200"/>
              <a:t>icode</a:t>
            </a:r>
          </a:p>
        </p:txBody>
      </p:sp>
      <p:sp>
        <p:nvSpPr>
          <p:cNvPr id="2063" name="Oval 7"/>
          <p:cNvSpPr>
            <a:spLocks noChangeArrowheads="1"/>
          </p:cNvSpPr>
          <p:nvPr/>
        </p:nvSpPr>
        <p:spPr bwMode="auto">
          <a:xfrm>
            <a:off x="2590800" y="7620000"/>
            <a:ext cx="457200" cy="3810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30" tIns="45715" rIns="91430" bIns="45715" anchor="ctr"/>
          <a:lstStyle/>
          <a:p>
            <a:r>
              <a:rPr lang="en-US" sz="1200"/>
              <a:t>ifun</a:t>
            </a:r>
          </a:p>
        </p:txBody>
      </p:sp>
      <p:sp>
        <p:nvSpPr>
          <p:cNvPr id="2065" name="Oval 232"/>
          <p:cNvSpPr>
            <a:spLocks noChangeArrowheads="1"/>
          </p:cNvSpPr>
          <p:nvPr/>
        </p:nvSpPr>
        <p:spPr bwMode="auto">
          <a:xfrm>
            <a:off x="3733800" y="7620000"/>
            <a:ext cx="457200" cy="3810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30" tIns="45715" rIns="91430" bIns="45715" anchor="ctr"/>
          <a:lstStyle/>
          <a:p>
            <a:r>
              <a:rPr lang="en-US" sz="1200"/>
              <a:t>valC</a:t>
            </a:r>
          </a:p>
        </p:txBody>
      </p:sp>
      <p:sp>
        <p:nvSpPr>
          <p:cNvPr id="2066" name="Oval 235"/>
          <p:cNvSpPr>
            <a:spLocks noChangeArrowheads="1"/>
          </p:cNvSpPr>
          <p:nvPr/>
        </p:nvSpPr>
        <p:spPr bwMode="auto">
          <a:xfrm>
            <a:off x="4800600" y="7620000"/>
            <a:ext cx="457200" cy="3810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30" tIns="45715" rIns="91430" bIns="45715" anchor="ctr"/>
          <a:lstStyle/>
          <a:p>
            <a:r>
              <a:rPr lang="en-US" sz="1200"/>
              <a:t>valB</a:t>
            </a:r>
          </a:p>
        </p:txBody>
      </p:sp>
      <p:sp>
        <p:nvSpPr>
          <p:cNvPr id="2067" name="Oval 238"/>
          <p:cNvSpPr>
            <a:spLocks noChangeArrowheads="1"/>
          </p:cNvSpPr>
          <p:nvPr/>
        </p:nvSpPr>
        <p:spPr bwMode="auto">
          <a:xfrm>
            <a:off x="4191000" y="7620000"/>
            <a:ext cx="457200" cy="3810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30" tIns="45715" rIns="91430" bIns="45715" anchor="ctr"/>
          <a:lstStyle/>
          <a:p>
            <a:r>
              <a:rPr lang="en-US" sz="1200"/>
              <a:t>valA</a:t>
            </a:r>
          </a:p>
        </p:txBody>
      </p:sp>
      <p:sp>
        <p:nvSpPr>
          <p:cNvPr id="2068" name="Oval 246"/>
          <p:cNvSpPr>
            <a:spLocks noChangeArrowheads="1"/>
          </p:cNvSpPr>
          <p:nvPr/>
        </p:nvSpPr>
        <p:spPr bwMode="auto">
          <a:xfrm>
            <a:off x="4267200" y="4876800"/>
            <a:ext cx="457200" cy="3810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30" tIns="45715" rIns="91430" bIns="45715" anchor="ctr"/>
          <a:lstStyle/>
          <a:p>
            <a:r>
              <a:rPr lang="en-US" sz="1200"/>
              <a:t>valE</a:t>
            </a:r>
          </a:p>
        </p:txBody>
      </p:sp>
      <p:grpSp>
        <p:nvGrpSpPr>
          <p:cNvPr id="2069" name="Group 275"/>
          <p:cNvGrpSpPr>
            <a:grpSpLocks/>
          </p:cNvGrpSpPr>
          <p:nvPr/>
        </p:nvGrpSpPr>
        <p:grpSpPr bwMode="auto">
          <a:xfrm>
            <a:off x="4724400" y="7315200"/>
            <a:ext cx="152400" cy="152400"/>
            <a:chOff x="240" y="4176"/>
            <a:chExt cx="192" cy="192"/>
          </a:xfrm>
        </p:grpSpPr>
        <p:sp>
          <p:nvSpPr>
            <p:cNvPr id="2091" name="Oval 276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2" name="Rectangle 277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70" name="Line 240"/>
          <p:cNvSpPr>
            <a:spLocks noChangeShapeType="1"/>
          </p:cNvSpPr>
          <p:nvPr/>
        </p:nvSpPr>
        <p:spPr bwMode="auto">
          <a:xfrm flipV="1">
            <a:off x="4343400" y="71628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1" name="Line 278"/>
          <p:cNvSpPr>
            <a:spLocks noChangeShapeType="1"/>
          </p:cNvSpPr>
          <p:nvPr/>
        </p:nvSpPr>
        <p:spPr bwMode="auto">
          <a:xfrm flipV="1">
            <a:off x="4038600" y="71628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2" name="Line 294"/>
          <p:cNvSpPr>
            <a:spLocks noChangeShapeType="1"/>
          </p:cNvSpPr>
          <p:nvPr/>
        </p:nvSpPr>
        <p:spPr bwMode="auto">
          <a:xfrm flipV="1">
            <a:off x="5029200" y="71628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3" name="Line 295"/>
          <p:cNvSpPr>
            <a:spLocks noChangeShapeType="1"/>
          </p:cNvSpPr>
          <p:nvPr/>
        </p:nvSpPr>
        <p:spPr bwMode="auto">
          <a:xfrm flipV="1">
            <a:off x="5029200" y="64008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4" name="Line 296"/>
          <p:cNvSpPr>
            <a:spLocks noChangeShapeType="1"/>
          </p:cNvSpPr>
          <p:nvPr/>
        </p:nvSpPr>
        <p:spPr bwMode="auto">
          <a:xfrm flipV="1">
            <a:off x="2438400" y="7391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5" name="Line 297"/>
          <p:cNvSpPr>
            <a:spLocks noChangeShapeType="1"/>
          </p:cNvSpPr>
          <p:nvPr/>
        </p:nvSpPr>
        <p:spPr bwMode="auto">
          <a:xfrm flipV="1">
            <a:off x="2819400" y="5943600"/>
            <a:ext cx="0" cy="175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6" name="Line 298"/>
          <p:cNvSpPr>
            <a:spLocks noChangeShapeType="1"/>
          </p:cNvSpPr>
          <p:nvPr/>
        </p:nvSpPr>
        <p:spPr bwMode="auto">
          <a:xfrm flipV="1">
            <a:off x="4800600" y="7162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7" name="Freeform 303"/>
          <p:cNvSpPr>
            <a:spLocks/>
          </p:cNvSpPr>
          <p:nvPr/>
        </p:nvSpPr>
        <p:spPr bwMode="auto">
          <a:xfrm flipH="1">
            <a:off x="2438400" y="6400800"/>
            <a:ext cx="3276600" cy="990600"/>
          </a:xfrm>
          <a:custGeom>
            <a:avLst/>
            <a:gdLst>
              <a:gd name="T0" fmla="*/ 2147483647 w 1584"/>
              <a:gd name="T1" fmla="*/ 2147483647 h 144"/>
              <a:gd name="T2" fmla="*/ 0 w 1584"/>
              <a:gd name="T3" fmla="*/ 2147483647 h 144"/>
              <a:gd name="T4" fmla="*/ 0 w 1584"/>
              <a:gd name="T5" fmla="*/ 0 h 144"/>
              <a:gd name="T6" fmla="*/ 0 60000 65536"/>
              <a:gd name="T7" fmla="*/ 0 60000 65536"/>
              <a:gd name="T8" fmla="*/ 0 60000 65536"/>
              <a:gd name="T9" fmla="*/ 0 w 1584"/>
              <a:gd name="T10" fmla="*/ 0 h 144"/>
              <a:gd name="T11" fmla="*/ 1584 w 1584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84" h="144">
                <a:moveTo>
                  <a:pt x="1584" y="144"/>
                </a:moveTo>
                <a:lnTo>
                  <a:pt x="0" y="144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78" name="Group 304"/>
          <p:cNvGrpSpPr>
            <a:grpSpLocks/>
          </p:cNvGrpSpPr>
          <p:nvPr/>
        </p:nvGrpSpPr>
        <p:grpSpPr bwMode="auto">
          <a:xfrm>
            <a:off x="3276600" y="7315200"/>
            <a:ext cx="152400" cy="152400"/>
            <a:chOff x="240" y="4176"/>
            <a:chExt cx="192" cy="192"/>
          </a:xfrm>
        </p:grpSpPr>
        <p:sp>
          <p:nvSpPr>
            <p:cNvPr id="2089" name="Oval 305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0" name="Rectangle 306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79" name="AutoShape 307"/>
          <p:cNvSpPr>
            <a:spLocks noChangeArrowheads="1"/>
          </p:cNvSpPr>
          <p:nvPr/>
        </p:nvSpPr>
        <p:spPr bwMode="auto">
          <a:xfrm>
            <a:off x="3124200" y="6705600"/>
            <a:ext cx="457200" cy="4572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Set</a:t>
            </a:r>
          </a:p>
          <a:p>
            <a:r>
              <a:rPr lang="en-US" sz="1200"/>
              <a:t>CC</a:t>
            </a:r>
          </a:p>
        </p:txBody>
      </p:sp>
      <p:sp>
        <p:nvSpPr>
          <p:cNvPr id="2080" name="Line 308"/>
          <p:cNvSpPr>
            <a:spLocks noChangeShapeType="1"/>
          </p:cNvSpPr>
          <p:nvPr/>
        </p:nvSpPr>
        <p:spPr bwMode="auto">
          <a:xfrm flipH="1" flipV="1">
            <a:off x="3352800" y="6400800"/>
            <a:ext cx="0" cy="3048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" name="Rectangle 309"/>
          <p:cNvSpPr>
            <a:spLocks noChangeArrowheads="1"/>
          </p:cNvSpPr>
          <p:nvPr/>
        </p:nvSpPr>
        <p:spPr bwMode="auto">
          <a:xfrm>
            <a:off x="2286000" y="5562600"/>
            <a:ext cx="609600" cy="3810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lIns="91430" tIns="45715" rIns="91430" bIns="45715" anchor="ctr"/>
          <a:lstStyle/>
          <a:p>
            <a:pPr>
              <a:defRPr/>
            </a:pPr>
            <a:r>
              <a:rPr lang="en-US" dirty="0" err="1">
                <a:latin typeface="Helvetica" pitchFamily="34" charset="0"/>
                <a:ea typeface="+mn-ea"/>
              </a:rPr>
              <a:t>cond</a:t>
            </a:r>
            <a:endParaRPr lang="en-US" dirty="0">
              <a:latin typeface="Helvetica" pitchFamily="34" charset="0"/>
              <a:ea typeface="+mn-ea"/>
            </a:endParaRPr>
          </a:p>
        </p:txBody>
      </p:sp>
      <p:grpSp>
        <p:nvGrpSpPr>
          <p:cNvPr id="2082" name="Group 311"/>
          <p:cNvGrpSpPr>
            <a:grpSpLocks/>
          </p:cNvGrpSpPr>
          <p:nvPr/>
        </p:nvGrpSpPr>
        <p:grpSpPr bwMode="auto">
          <a:xfrm>
            <a:off x="2743200" y="7478713"/>
            <a:ext cx="149225" cy="141287"/>
            <a:chOff x="240" y="4176"/>
            <a:chExt cx="192" cy="192"/>
          </a:xfrm>
        </p:grpSpPr>
        <p:sp>
          <p:nvSpPr>
            <p:cNvPr id="2087" name="Oval 312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8" name="Rectangle 313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83" name="Freeform 314"/>
          <p:cNvSpPr>
            <a:spLocks/>
          </p:cNvSpPr>
          <p:nvPr/>
        </p:nvSpPr>
        <p:spPr bwMode="auto">
          <a:xfrm flipH="1">
            <a:off x="2819400" y="6400800"/>
            <a:ext cx="3200400" cy="1143000"/>
          </a:xfrm>
          <a:custGeom>
            <a:avLst/>
            <a:gdLst>
              <a:gd name="T0" fmla="*/ 2147483647 w 1584"/>
              <a:gd name="T1" fmla="*/ 2147483647 h 144"/>
              <a:gd name="T2" fmla="*/ 0 w 1584"/>
              <a:gd name="T3" fmla="*/ 2147483647 h 144"/>
              <a:gd name="T4" fmla="*/ 0 w 1584"/>
              <a:gd name="T5" fmla="*/ 0 h 144"/>
              <a:gd name="T6" fmla="*/ 0 60000 65536"/>
              <a:gd name="T7" fmla="*/ 0 60000 65536"/>
              <a:gd name="T8" fmla="*/ 0 60000 65536"/>
              <a:gd name="T9" fmla="*/ 0 w 1584"/>
              <a:gd name="T10" fmla="*/ 0 h 144"/>
              <a:gd name="T11" fmla="*/ 1584 w 1584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84" h="144">
                <a:moveTo>
                  <a:pt x="1584" y="144"/>
                </a:moveTo>
                <a:lnTo>
                  <a:pt x="0" y="144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4" name="Line 317"/>
          <p:cNvSpPr>
            <a:spLocks noChangeShapeType="1"/>
          </p:cNvSpPr>
          <p:nvPr/>
        </p:nvSpPr>
        <p:spPr bwMode="auto">
          <a:xfrm flipV="1">
            <a:off x="3886200" y="7162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5" name="Line 318"/>
          <p:cNvSpPr>
            <a:spLocks noChangeShapeType="1"/>
          </p:cNvSpPr>
          <p:nvPr/>
        </p:nvSpPr>
        <p:spPr bwMode="auto">
          <a:xfrm flipV="1">
            <a:off x="3352800" y="7162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6" name="Freeform 321"/>
          <p:cNvSpPr>
            <a:spLocks/>
          </p:cNvSpPr>
          <p:nvPr/>
        </p:nvSpPr>
        <p:spPr bwMode="auto">
          <a:xfrm>
            <a:off x="2895600" y="5791200"/>
            <a:ext cx="457200" cy="228600"/>
          </a:xfrm>
          <a:custGeom>
            <a:avLst/>
            <a:gdLst>
              <a:gd name="T0" fmla="*/ 725804891 w 288"/>
              <a:gd name="T1" fmla="*/ 362902445 h 144"/>
              <a:gd name="T2" fmla="*/ 725804891 w 288"/>
              <a:gd name="T3" fmla="*/ 0 h 144"/>
              <a:gd name="T4" fmla="*/ 0 w 288"/>
              <a:gd name="T5" fmla="*/ 0 h 144"/>
              <a:gd name="T6" fmla="*/ 0 60000 65536"/>
              <a:gd name="T7" fmla="*/ 0 60000 65536"/>
              <a:gd name="T8" fmla="*/ 0 60000 65536"/>
              <a:gd name="T9" fmla="*/ 0 w 288"/>
              <a:gd name="T10" fmla="*/ 0 h 144"/>
              <a:gd name="T11" fmla="*/ 288 w 288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144">
                <a:moveTo>
                  <a:pt x="288" y="144"/>
                </a:moveTo>
                <a:lnTo>
                  <a:pt x="288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sm" len="sm"/>
          <a:tailEnd type="triangl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sm" len="sm"/>
          <a:tailEnd type="triangl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2271</TotalTime>
  <Words>19</Words>
  <Application>Microsoft Macintosh PowerPoint</Application>
  <PresentationFormat>Custom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Helvetica</vt:lpstr>
      <vt:lpstr>Arial</vt:lpstr>
      <vt:lpstr>Times New Roman</vt:lpstr>
      <vt:lpstr>Calibri</vt:lpstr>
      <vt:lpstr>Default Design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Randal E. Bryant</dc:creator>
  <cp:lastModifiedBy>Randy Bryant</cp:lastModifiedBy>
  <cp:revision>36</cp:revision>
  <cp:lastPrinted>2014-06-17T16:08:10Z</cp:lastPrinted>
  <dcterms:created xsi:type="dcterms:W3CDTF">2001-12-20T15:11:49Z</dcterms:created>
  <dcterms:modified xsi:type="dcterms:W3CDTF">2014-06-17T16:09:52Z</dcterms:modified>
</cp:coreProperties>
</file>